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67" r:id="rId4"/>
    <p:sldId id="258" r:id="rId5"/>
    <p:sldId id="277" r:id="rId6"/>
    <p:sldId id="259" r:id="rId7"/>
    <p:sldId id="269" r:id="rId8"/>
    <p:sldId id="260" r:id="rId9"/>
    <p:sldId id="261" r:id="rId10"/>
    <p:sldId id="262" r:id="rId11"/>
    <p:sldId id="273" r:id="rId12"/>
    <p:sldId id="264" r:id="rId13"/>
    <p:sldId id="265" r:id="rId14"/>
    <p:sldId id="274" r:id="rId15"/>
    <p:sldId id="272" r:id="rId16"/>
    <p:sldId id="280" r:id="rId17"/>
    <p:sldId id="278" r:id="rId18"/>
    <p:sldId id="268" r:id="rId19"/>
    <p:sldId id="270"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C5512D-4AD2-AF17-3BB8-58F875DE1A5F}" v="10" dt="2022-04-08T11:19:24.399"/>
    <p1510:client id="{21DFA369-93DA-2C6E-8625-99ED1C3DF0D6}" v="35" dt="2022-04-08T11:59:07.570"/>
    <p1510:client id="{2819C703-9B96-2051-09CB-E795DA4517F2}" v="1" dt="2022-04-07T22:59:22.641"/>
    <p1510:client id="{2C8C468A-36A4-D6F8-70CD-C06E9822807B}" v="16" dt="2022-04-08T04:53:37.663"/>
    <p1510:client id="{489B97C7-4B58-9F64-5CF4-8288578BF570}" v="48" dt="2022-04-08T05:39:58.959"/>
    <p1510:client id="{8B3ABDDA-35C4-0A75-5B19-063AE9EAEB4C}" v="969" dt="2022-04-08T05:08:57.555"/>
    <p1510:client id="{8BDFB6A6-FF11-DDEF-C676-5CF25E08CEFB}" v="19" dt="2022-04-08T11:33:36.196"/>
    <p1510:client id="{AB156871-925D-413C-1FF3-60E8C085C589}" v="558" dt="2022-04-08T02:26:08.031"/>
    <p1510:client id="{B9D81CF5-3777-05B8-A5F7-BB9788971AC5}" v="8" dt="2022-04-08T06:47:31.097"/>
    <p1510:client id="{C0CD6E90-5B7F-E9E9-BA2B-D807FF38BBF3}" v="44" dt="2022-04-08T05:39:59.705"/>
    <p1510:client id="{D227AC5E-6FFF-95E8-7D0D-1704F84A4EB1}" v="1710" dt="2022-04-08T06:01:54.399"/>
    <p1510:client id="{E03E7785-3F71-4E01-A2E4-7AE671EBE896}" v="1820" dt="2022-04-08T06:00:36.679"/>
    <p1510:client id="{E0C9A707-560C-4B7C-B6DD-E4D4176D404C}" v="7" dt="2022-04-08T12:01:10.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avan Vishnukumar Patel" userId="S::patel4i4@uwindsor.ca::9b0dcd69-d296-4ae7-ae21-7b89931e9080" providerId="AD" clId="Web-{8B3ABDDA-35C4-0A75-5B19-063AE9EAEB4C}"/>
    <pc:docChg chg="addSld delSld modSld">
      <pc:chgData name="Ghavan Vishnukumar Patel" userId="S::patel4i4@uwindsor.ca::9b0dcd69-d296-4ae7-ae21-7b89931e9080" providerId="AD" clId="Web-{8B3ABDDA-35C4-0A75-5B19-063AE9EAEB4C}" dt="2022-04-08T05:08:57.555" v="962" actId="20577"/>
      <pc:docMkLst>
        <pc:docMk/>
      </pc:docMkLst>
      <pc:sldChg chg="addSp delSp modSp del">
        <pc:chgData name="Ghavan Vishnukumar Patel" userId="S::patel4i4@uwindsor.ca::9b0dcd69-d296-4ae7-ae21-7b89931e9080" providerId="AD" clId="Web-{8B3ABDDA-35C4-0A75-5B19-063AE9EAEB4C}" dt="2022-04-08T04:25:01.283" v="41"/>
        <pc:sldMkLst>
          <pc:docMk/>
          <pc:sldMk cId="1540141656" sldId="263"/>
        </pc:sldMkLst>
        <pc:spChg chg="mod">
          <ac:chgData name="Ghavan Vishnukumar Patel" userId="S::patel4i4@uwindsor.ca::9b0dcd69-d296-4ae7-ae21-7b89931e9080" providerId="AD" clId="Web-{8B3ABDDA-35C4-0A75-5B19-063AE9EAEB4C}" dt="2022-04-08T04:23:20.813" v="15" actId="1076"/>
          <ac:spMkLst>
            <pc:docMk/>
            <pc:sldMk cId="1540141656" sldId="263"/>
            <ac:spMk id="2" creationId="{DB2AAC01-A615-7999-8138-E9E138724931}"/>
          </ac:spMkLst>
        </pc:spChg>
        <pc:spChg chg="add del">
          <ac:chgData name="Ghavan Vishnukumar Patel" userId="S::patel4i4@uwindsor.ca::9b0dcd69-d296-4ae7-ae21-7b89931e9080" providerId="AD" clId="Web-{8B3ABDDA-35C4-0A75-5B19-063AE9EAEB4C}" dt="2022-04-08T04:22:07.156" v="1"/>
          <ac:spMkLst>
            <pc:docMk/>
            <pc:sldMk cId="1540141656" sldId="263"/>
            <ac:spMk id="4" creationId="{E2A0FF25-1553-C952-4E50-7CF1FE7763FB}"/>
          </ac:spMkLst>
        </pc:spChg>
        <pc:spChg chg="add del">
          <ac:chgData name="Ghavan Vishnukumar Patel" userId="S::patel4i4@uwindsor.ca::9b0dcd69-d296-4ae7-ae21-7b89931e9080" providerId="AD" clId="Web-{8B3ABDDA-35C4-0A75-5B19-063AE9EAEB4C}" dt="2022-04-08T04:22:23.156" v="3"/>
          <ac:spMkLst>
            <pc:docMk/>
            <pc:sldMk cId="1540141656" sldId="263"/>
            <ac:spMk id="5" creationId="{FBE49683-6A67-3E4F-0B14-E96430657B0B}"/>
          </ac:spMkLst>
        </pc:spChg>
        <pc:spChg chg="add del">
          <ac:chgData name="Ghavan Vishnukumar Patel" userId="S::patel4i4@uwindsor.ca::9b0dcd69-d296-4ae7-ae21-7b89931e9080" providerId="AD" clId="Web-{8B3ABDDA-35C4-0A75-5B19-063AE9EAEB4C}" dt="2022-04-08T04:22:32.219" v="7"/>
          <ac:spMkLst>
            <pc:docMk/>
            <pc:sldMk cId="1540141656" sldId="263"/>
            <ac:spMk id="6" creationId="{08178207-A22E-DF03-BA87-FE0836799391}"/>
          </ac:spMkLst>
        </pc:spChg>
        <pc:spChg chg="add del">
          <ac:chgData name="Ghavan Vishnukumar Patel" userId="S::patel4i4@uwindsor.ca::9b0dcd69-d296-4ae7-ae21-7b89931e9080" providerId="AD" clId="Web-{8B3ABDDA-35C4-0A75-5B19-063AE9EAEB4C}" dt="2022-04-08T04:22:31.406" v="6"/>
          <ac:spMkLst>
            <pc:docMk/>
            <pc:sldMk cId="1540141656" sldId="263"/>
            <ac:spMk id="7" creationId="{024F1B0B-4567-2B8F-6899-E55C3BD06B12}"/>
          </ac:spMkLst>
        </pc:spChg>
        <pc:spChg chg="add del mod">
          <ac:chgData name="Ghavan Vishnukumar Patel" userId="S::patel4i4@uwindsor.ca::9b0dcd69-d296-4ae7-ae21-7b89931e9080" providerId="AD" clId="Web-{8B3ABDDA-35C4-0A75-5B19-063AE9EAEB4C}" dt="2022-04-08T04:23:06.751" v="14"/>
          <ac:spMkLst>
            <pc:docMk/>
            <pc:sldMk cId="1540141656" sldId="263"/>
            <ac:spMk id="8" creationId="{FCA3BA99-3AB1-8E76-7114-ED2984EE49C8}"/>
          </ac:spMkLst>
        </pc:spChg>
        <pc:spChg chg="add mod">
          <ac:chgData name="Ghavan Vishnukumar Patel" userId="S::patel4i4@uwindsor.ca::9b0dcd69-d296-4ae7-ae21-7b89931e9080" providerId="AD" clId="Web-{8B3ABDDA-35C4-0A75-5B19-063AE9EAEB4C}" dt="2022-04-08T04:23:56.642" v="33" actId="1076"/>
          <ac:spMkLst>
            <pc:docMk/>
            <pc:sldMk cId="1540141656" sldId="263"/>
            <ac:spMk id="9" creationId="{CCAB3EFA-9258-0D32-B4E6-75DDFDCDC200}"/>
          </ac:spMkLst>
        </pc:spChg>
      </pc:sldChg>
      <pc:sldChg chg="addSp delSp modSp add replId">
        <pc:chgData name="Ghavan Vishnukumar Patel" userId="S::patel4i4@uwindsor.ca::9b0dcd69-d296-4ae7-ae21-7b89931e9080" providerId="AD" clId="Web-{8B3ABDDA-35C4-0A75-5B19-063AE9EAEB4C}" dt="2022-04-08T05:08:57.555" v="962" actId="20577"/>
        <pc:sldMkLst>
          <pc:docMk/>
          <pc:sldMk cId="1706127510" sldId="273"/>
        </pc:sldMkLst>
        <pc:spChg chg="mod">
          <ac:chgData name="Ghavan Vishnukumar Patel" userId="S::patel4i4@uwindsor.ca::9b0dcd69-d296-4ae7-ae21-7b89931e9080" providerId="AD" clId="Web-{8B3ABDDA-35C4-0A75-5B19-063AE9EAEB4C}" dt="2022-04-08T05:05:46.131" v="874" actId="1076"/>
          <ac:spMkLst>
            <pc:docMk/>
            <pc:sldMk cId="1706127510" sldId="273"/>
            <ac:spMk id="2" creationId="{DB2AAC01-A615-7999-8138-E9E138724931}"/>
          </ac:spMkLst>
        </pc:spChg>
        <pc:spChg chg="mod">
          <ac:chgData name="Ghavan Vishnukumar Patel" userId="S::patel4i4@uwindsor.ca::9b0dcd69-d296-4ae7-ae21-7b89931e9080" providerId="AD" clId="Web-{8B3ABDDA-35C4-0A75-5B19-063AE9EAEB4C}" dt="2022-04-08T05:08:57.555" v="962" actId="20577"/>
          <ac:spMkLst>
            <pc:docMk/>
            <pc:sldMk cId="1706127510" sldId="273"/>
            <ac:spMk id="81" creationId="{2E1C17E1-D71D-CFA4-BBCC-508941A2E99A}"/>
          </ac:spMkLst>
        </pc:spChg>
        <pc:spChg chg="del">
          <ac:chgData name="Ghavan Vishnukumar Patel" userId="S::patel4i4@uwindsor.ca::9b0dcd69-d296-4ae7-ae21-7b89931e9080" providerId="AD" clId="Web-{8B3ABDDA-35C4-0A75-5B19-063AE9EAEB4C}" dt="2022-04-08T04:24:54.252" v="40"/>
          <ac:spMkLst>
            <pc:docMk/>
            <pc:sldMk cId="1706127510" sldId="273"/>
            <ac:spMk id="84" creationId="{34441C22-9EFD-4DE0-9245-E55F34A58290}"/>
          </ac:spMkLst>
        </pc:spChg>
        <pc:spChg chg="del">
          <ac:chgData name="Ghavan Vishnukumar Patel" userId="S::patel4i4@uwindsor.ca::9b0dcd69-d296-4ae7-ae21-7b89931e9080" providerId="AD" clId="Web-{8B3ABDDA-35C4-0A75-5B19-063AE9EAEB4C}" dt="2022-04-08T04:24:54.252" v="40"/>
          <ac:spMkLst>
            <pc:docMk/>
            <pc:sldMk cId="1706127510" sldId="273"/>
            <ac:spMk id="86" creationId="{2E3EC0C7-3371-4F0F-9092-DA8533F0C116}"/>
          </ac:spMkLst>
        </pc:spChg>
        <pc:spChg chg="del">
          <ac:chgData name="Ghavan Vishnukumar Patel" userId="S::patel4i4@uwindsor.ca::9b0dcd69-d296-4ae7-ae21-7b89931e9080" providerId="AD" clId="Web-{8B3ABDDA-35C4-0A75-5B19-063AE9EAEB4C}" dt="2022-04-08T04:24:54.252" v="40"/>
          <ac:spMkLst>
            <pc:docMk/>
            <pc:sldMk cId="1706127510" sldId="273"/>
            <ac:spMk id="88" creationId="{B5B75771-DE64-4E88-9F7A-F675EA3D3E5D}"/>
          </ac:spMkLst>
        </pc:spChg>
        <pc:spChg chg="del">
          <ac:chgData name="Ghavan Vishnukumar Patel" userId="S::patel4i4@uwindsor.ca::9b0dcd69-d296-4ae7-ae21-7b89931e9080" providerId="AD" clId="Web-{8B3ABDDA-35C4-0A75-5B19-063AE9EAEB4C}" dt="2022-04-08T04:24:54.252" v="40"/>
          <ac:spMkLst>
            <pc:docMk/>
            <pc:sldMk cId="1706127510" sldId="273"/>
            <ac:spMk id="98" creationId="{3B9D6F34-4F66-4AD6-8297-B393AD0A9BDE}"/>
          </ac:spMkLst>
        </pc:spChg>
        <pc:spChg chg="add">
          <ac:chgData name="Ghavan Vishnukumar Patel" userId="S::patel4i4@uwindsor.ca::9b0dcd69-d296-4ae7-ae21-7b89931e9080" providerId="AD" clId="Web-{8B3ABDDA-35C4-0A75-5B19-063AE9EAEB4C}" dt="2022-04-08T04:24:54.252" v="40"/>
          <ac:spMkLst>
            <pc:docMk/>
            <pc:sldMk cId="1706127510" sldId="273"/>
            <ac:spMk id="107" creationId="{BB4ECDFC-8958-4B83-B01F-58AEFB867BAF}"/>
          </ac:spMkLst>
        </pc:spChg>
        <pc:spChg chg="add">
          <ac:chgData name="Ghavan Vishnukumar Patel" userId="S::patel4i4@uwindsor.ca::9b0dcd69-d296-4ae7-ae21-7b89931e9080" providerId="AD" clId="Web-{8B3ABDDA-35C4-0A75-5B19-063AE9EAEB4C}" dt="2022-04-08T04:24:54.252" v="40"/>
          <ac:spMkLst>
            <pc:docMk/>
            <pc:sldMk cId="1706127510" sldId="273"/>
            <ac:spMk id="109" creationId="{C1D68778-F94A-4C5B-9118-3B992BB975DD}"/>
          </ac:spMkLst>
        </pc:spChg>
        <pc:grpChg chg="del">
          <ac:chgData name="Ghavan Vishnukumar Patel" userId="S::patel4i4@uwindsor.ca::9b0dcd69-d296-4ae7-ae21-7b89931e9080" providerId="AD" clId="Web-{8B3ABDDA-35C4-0A75-5B19-063AE9EAEB4C}" dt="2022-04-08T04:24:54.252" v="40"/>
          <ac:grpSpMkLst>
            <pc:docMk/>
            <pc:sldMk cId="1706127510" sldId="273"/>
            <ac:grpSpMk id="90" creationId="{B75D38C4-A4CC-488E-85FD-0C69F36EA225}"/>
          </ac:grpSpMkLst>
        </pc:grpChg>
        <pc:grpChg chg="add">
          <ac:chgData name="Ghavan Vishnukumar Patel" userId="S::patel4i4@uwindsor.ca::9b0dcd69-d296-4ae7-ae21-7b89931e9080" providerId="AD" clId="Web-{8B3ABDDA-35C4-0A75-5B19-063AE9EAEB4C}" dt="2022-04-08T04:24:54.252" v="40"/>
          <ac:grpSpMkLst>
            <pc:docMk/>
            <pc:sldMk cId="1706127510" sldId="273"/>
            <ac:grpSpMk id="111" creationId="{B29252B9-8F48-4CC0-A640-09C8A8C24E31}"/>
          </ac:grpSpMkLst>
        </pc:grpChg>
        <pc:picChg chg="add mod">
          <ac:chgData name="Ghavan Vishnukumar Patel" userId="S::patel4i4@uwindsor.ca::9b0dcd69-d296-4ae7-ae21-7b89931e9080" providerId="AD" clId="Web-{8B3ABDDA-35C4-0A75-5B19-063AE9EAEB4C}" dt="2022-04-08T05:08:30.008" v="941" actId="1076"/>
          <ac:picMkLst>
            <pc:docMk/>
            <pc:sldMk cId="1706127510" sldId="273"/>
            <ac:picMk id="3" creationId="{C1E8A662-92FA-6AC1-0A0A-553AF4B94983}"/>
          </ac:picMkLst>
        </pc:picChg>
        <pc:picChg chg="del">
          <ac:chgData name="Ghavan Vishnukumar Patel" userId="S::patel4i4@uwindsor.ca::9b0dcd69-d296-4ae7-ae21-7b89931e9080" providerId="AD" clId="Web-{8B3ABDDA-35C4-0A75-5B19-063AE9EAEB4C}" dt="2022-04-08T04:24:33.939" v="37"/>
          <ac:picMkLst>
            <pc:docMk/>
            <pc:sldMk cId="1706127510" sldId="273"/>
            <ac:picMk id="4" creationId="{A0C7B94B-1ACC-9651-097C-C81C40610F57}"/>
          </ac:picMkLst>
        </pc:picChg>
        <pc:picChg chg="del">
          <ac:chgData name="Ghavan Vishnukumar Patel" userId="S::patel4i4@uwindsor.ca::9b0dcd69-d296-4ae7-ae21-7b89931e9080" providerId="AD" clId="Web-{8B3ABDDA-35C4-0A75-5B19-063AE9EAEB4C}" dt="2022-04-08T04:24:54.252" v="40"/>
          <ac:picMkLst>
            <pc:docMk/>
            <pc:sldMk cId="1706127510" sldId="273"/>
            <ac:picMk id="100" creationId="{4A957378-4F2F-4F89-8202-553A431FFCE1}"/>
          </ac:picMkLst>
        </pc:picChg>
        <pc:picChg chg="del">
          <ac:chgData name="Ghavan Vishnukumar Patel" userId="S::patel4i4@uwindsor.ca::9b0dcd69-d296-4ae7-ae21-7b89931e9080" providerId="AD" clId="Web-{8B3ABDDA-35C4-0A75-5B19-063AE9EAEB4C}" dt="2022-04-08T04:24:54.252" v="40"/>
          <ac:picMkLst>
            <pc:docMk/>
            <pc:sldMk cId="1706127510" sldId="273"/>
            <ac:picMk id="102" creationId="{5EEF8CC5-3EC6-4753-94A5-A5787A5474EF}"/>
          </ac:picMkLst>
        </pc:picChg>
      </pc:sldChg>
      <pc:sldChg chg="new del">
        <pc:chgData name="Ghavan Vishnukumar Patel" userId="S::patel4i4@uwindsor.ca::9b0dcd69-d296-4ae7-ae21-7b89931e9080" providerId="AD" clId="Web-{8B3ABDDA-35C4-0A75-5B19-063AE9EAEB4C}" dt="2022-04-08T04:31:42.587" v="180"/>
        <pc:sldMkLst>
          <pc:docMk/>
          <pc:sldMk cId="2055854230" sldId="275"/>
        </pc:sldMkLst>
      </pc:sldChg>
      <pc:sldChg chg="modSp add del replId">
        <pc:chgData name="Ghavan Vishnukumar Patel" userId="S::patel4i4@uwindsor.ca::9b0dcd69-d296-4ae7-ae21-7b89931e9080" providerId="AD" clId="Web-{8B3ABDDA-35C4-0A75-5B19-063AE9EAEB4C}" dt="2022-04-08T05:07:49.070" v="893"/>
        <pc:sldMkLst>
          <pc:docMk/>
          <pc:sldMk cId="26716689" sldId="276"/>
        </pc:sldMkLst>
        <pc:spChg chg="mod">
          <ac:chgData name="Ghavan Vishnukumar Patel" userId="S::patel4i4@uwindsor.ca::9b0dcd69-d296-4ae7-ae21-7b89931e9080" providerId="AD" clId="Web-{8B3ABDDA-35C4-0A75-5B19-063AE9EAEB4C}" dt="2022-04-08T04:56:34.999" v="577" actId="20577"/>
          <ac:spMkLst>
            <pc:docMk/>
            <pc:sldMk cId="26716689" sldId="276"/>
            <ac:spMk id="81" creationId="{2E1C17E1-D71D-CFA4-BBCC-508941A2E99A}"/>
          </ac:spMkLst>
        </pc:spChg>
      </pc:sldChg>
    </pc:docChg>
  </pc:docChgLst>
  <pc:docChgLst>
    <pc:chgData name="Jenil Patel" userId="S::patel4i5@uwindsor.ca::d557669c-48a2-4081-8623-c3ef64e13a9f" providerId="AD" clId="Web-{D227AC5E-6FFF-95E8-7D0D-1704F84A4EB1}"/>
    <pc:docChg chg="modSld sldOrd">
      <pc:chgData name="Jenil Patel" userId="S::patel4i5@uwindsor.ca::d557669c-48a2-4081-8623-c3ef64e13a9f" providerId="AD" clId="Web-{D227AC5E-6FFF-95E8-7D0D-1704F84A4EB1}" dt="2022-04-08T06:01:54.399" v="1708" actId="20577"/>
      <pc:docMkLst>
        <pc:docMk/>
      </pc:docMkLst>
      <pc:sldChg chg="modSp">
        <pc:chgData name="Jenil Patel" userId="S::patel4i5@uwindsor.ca::d557669c-48a2-4081-8623-c3ef64e13a9f" providerId="AD" clId="Web-{D227AC5E-6FFF-95E8-7D0D-1704F84A4EB1}" dt="2022-04-08T04:53:22.437" v="1153" actId="20577"/>
        <pc:sldMkLst>
          <pc:docMk/>
          <pc:sldMk cId="109857222" sldId="256"/>
        </pc:sldMkLst>
        <pc:spChg chg="mod">
          <ac:chgData name="Jenil Patel" userId="S::patel4i5@uwindsor.ca::d557669c-48a2-4081-8623-c3ef64e13a9f" providerId="AD" clId="Web-{D227AC5E-6FFF-95E8-7D0D-1704F84A4EB1}" dt="2022-04-08T04:51:48.796" v="1061" actId="1076"/>
          <ac:spMkLst>
            <pc:docMk/>
            <pc:sldMk cId="109857222" sldId="256"/>
            <ac:spMk id="2" creationId="{00000000-0000-0000-0000-000000000000}"/>
          </ac:spMkLst>
        </pc:spChg>
        <pc:spChg chg="mod">
          <ac:chgData name="Jenil Patel" userId="S::patel4i5@uwindsor.ca::d557669c-48a2-4081-8623-c3ef64e13a9f" providerId="AD" clId="Web-{D227AC5E-6FFF-95E8-7D0D-1704F84A4EB1}" dt="2022-04-08T04:53:22.437" v="1153" actId="20577"/>
          <ac:spMkLst>
            <pc:docMk/>
            <pc:sldMk cId="109857222" sldId="256"/>
            <ac:spMk id="3" creationId="{00000000-0000-0000-0000-000000000000}"/>
          </ac:spMkLst>
        </pc:spChg>
      </pc:sldChg>
      <pc:sldChg chg="modSp">
        <pc:chgData name="Jenil Patel" userId="S::patel4i5@uwindsor.ca::d557669c-48a2-4081-8623-c3ef64e13a9f" providerId="AD" clId="Web-{D227AC5E-6FFF-95E8-7D0D-1704F84A4EB1}" dt="2022-04-08T04:35:30.864" v="1055" actId="20577"/>
        <pc:sldMkLst>
          <pc:docMk/>
          <pc:sldMk cId="2985301248" sldId="258"/>
        </pc:sldMkLst>
        <pc:spChg chg="mod">
          <ac:chgData name="Jenil Patel" userId="S::patel4i5@uwindsor.ca::d557669c-48a2-4081-8623-c3ef64e13a9f" providerId="AD" clId="Web-{D227AC5E-6FFF-95E8-7D0D-1704F84A4EB1}" dt="2022-04-08T04:29:21.533" v="790" actId="14100"/>
          <ac:spMkLst>
            <pc:docMk/>
            <pc:sldMk cId="2985301248" sldId="258"/>
            <ac:spMk id="2" creationId="{A0E452C8-3A16-ED04-62CC-495D5BE9CBC3}"/>
          </ac:spMkLst>
        </pc:spChg>
        <pc:spChg chg="mod">
          <ac:chgData name="Jenil Patel" userId="S::patel4i5@uwindsor.ca::d557669c-48a2-4081-8623-c3ef64e13a9f" providerId="AD" clId="Web-{D227AC5E-6FFF-95E8-7D0D-1704F84A4EB1}" dt="2022-04-08T04:35:30.864" v="1055" actId="20577"/>
          <ac:spMkLst>
            <pc:docMk/>
            <pc:sldMk cId="2985301248" sldId="258"/>
            <ac:spMk id="8" creationId="{0BD491C2-FF3D-D6AC-C0D3-FA6C60866630}"/>
          </ac:spMkLst>
        </pc:spChg>
      </pc:sldChg>
      <pc:sldChg chg="modSp">
        <pc:chgData name="Jenil Patel" userId="S::patel4i5@uwindsor.ca::d557669c-48a2-4081-8623-c3ef64e13a9f" providerId="AD" clId="Web-{D227AC5E-6FFF-95E8-7D0D-1704F84A4EB1}" dt="2022-04-08T05:00:20.815" v="1224" actId="20577"/>
        <pc:sldMkLst>
          <pc:docMk/>
          <pc:sldMk cId="114952299" sldId="259"/>
        </pc:sldMkLst>
        <pc:spChg chg="mod">
          <ac:chgData name="Jenil Patel" userId="S::patel4i5@uwindsor.ca::d557669c-48a2-4081-8623-c3ef64e13a9f" providerId="AD" clId="Web-{D227AC5E-6FFF-95E8-7D0D-1704F84A4EB1}" dt="2022-04-08T03:04:39.502" v="1" actId="1076"/>
          <ac:spMkLst>
            <pc:docMk/>
            <pc:sldMk cId="114952299" sldId="259"/>
            <ac:spMk id="2" creationId="{DB2AAC01-A615-7999-8138-E9E138724931}"/>
          </ac:spMkLst>
        </pc:spChg>
        <pc:spChg chg="mod">
          <ac:chgData name="Jenil Patel" userId="S::patel4i5@uwindsor.ca::d557669c-48a2-4081-8623-c3ef64e13a9f" providerId="AD" clId="Web-{D227AC5E-6FFF-95E8-7D0D-1704F84A4EB1}" dt="2022-04-08T05:00:20.815" v="1224" actId="20577"/>
          <ac:spMkLst>
            <pc:docMk/>
            <pc:sldMk cId="114952299" sldId="259"/>
            <ac:spMk id="37" creationId="{67C883E6-F0F4-C0A0-9BB5-A936B7E18C95}"/>
          </ac:spMkLst>
        </pc:spChg>
      </pc:sldChg>
      <pc:sldChg chg="modSp">
        <pc:chgData name="Jenil Patel" userId="S::patel4i5@uwindsor.ca::d557669c-48a2-4081-8623-c3ef64e13a9f" providerId="AD" clId="Web-{D227AC5E-6FFF-95E8-7D0D-1704F84A4EB1}" dt="2022-04-08T05:37:53.318" v="1702" actId="1076"/>
        <pc:sldMkLst>
          <pc:docMk/>
          <pc:sldMk cId="516151556" sldId="262"/>
        </pc:sldMkLst>
        <pc:spChg chg="mod">
          <ac:chgData name="Jenil Patel" userId="S::patel4i5@uwindsor.ca::d557669c-48a2-4081-8623-c3ef64e13a9f" providerId="AD" clId="Web-{D227AC5E-6FFF-95E8-7D0D-1704F84A4EB1}" dt="2022-04-08T05:37:53.318" v="1702" actId="1076"/>
          <ac:spMkLst>
            <pc:docMk/>
            <pc:sldMk cId="516151556" sldId="262"/>
            <ac:spMk id="2" creationId="{DB2AAC01-A615-7999-8138-E9E138724931}"/>
          </ac:spMkLst>
        </pc:spChg>
        <pc:spChg chg="mod">
          <ac:chgData name="Jenil Patel" userId="S::patel4i5@uwindsor.ca::d557669c-48a2-4081-8623-c3ef64e13a9f" providerId="AD" clId="Web-{D227AC5E-6FFF-95E8-7D0D-1704F84A4EB1}" dt="2022-04-08T05:37:47.646" v="1701" actId="1076"/>
          <ac:spMkLst>
            <pc:docMk/>
            <pc:sldMk cId="516151556" sldId="262"/>
            <ac:spMk id="81" creationId="{2E1C17E1-D71D-CFA4-BBCC-508941A2E99A}"/>
          </ac:spMkLst>
        </pc:spChg>
      </pc:sldChg>
      <pc:sldChg chg="modSp ord">
        <pc:chgData name="Jenil Patel" userId="S::patel4i5@uwindsor.ca::d557669c-48a2-4081-8623-c3ef64e13a9f" providerId="AD" clId="Web-{D227AC5E-6FFF-95E8-7D0D-1704F84A4EB1}" dt="2022-04-08T04:29:01.424" v="788" actId="20577"/>
        <pc:sldMkLst>
          <pc:docMk/>
          <pc:sldMk cId="3118074953" sldId="267"/>
        </pc:sldMkLst>
        <pc:spChg chg="mod">
          <ac:chgData name="Jenil Patel" userId="S::patel4i5@uwindsor.ca::d557669c-48a2-4081-8623-c3ef64e13a9f" providerId="AD" clId="Web-{D227AC5E-6FFF-95E8-7D0D-1704F84A4EB1}" dt="2022-04-08T04:26:51.970" v="652" actId="1076"/>
          <ac:spMkLst>
            <pc:docMk/>
            <pc:sldMk cId="3118074953" sldId="267"/>
            <ac:spMk id="2" creationId="{A0E452C8-3A16-ED04-62CC-495D5BE9CBC3}"/>
          </ac:spMkLst>
        </pc:spChg>
        <pc:spChg chg="mod">
          <ac:chgData name="Jenil Patel" userId="S::patel4i5@uwindsor.ca::d557669c-48a2-4081-8623-c3ef64e13a9f" providerId="AD" clId="Web-{D227AC5E-6FFF-95E8-7D0D-1704F84A4EB1}" dt="2022-04-08T04:29:01.424" v="788" actId="20577"/>
          <ac:spMkLst>
            <pc:docMk/>
            <pc:sldMk cId="3118074953" sldId="267"/>
            <ac:spMk id="24" creationId="{AD2C95B8-460D-C363-9381-75E4BCAFDA3A}"/>
          </ac:spMkLst>
        </pc:spChg>
      </pc:sldChg>
      <pc:sldChg chg="addSp delSp modSp mod setBg">
        <pc:chgData name="Jenil Patel" userId="S::patel4i5@uwindsor.ca::d557669c-48a2-4081-8623-c3ef64e13a9f" providerId="AD" clId="Web-{D227AC5E-6FFF-95E8-7D0D-1704F84A4EB1}" dt="2022-04-08T05:15:05.059" v="1305" actId="1076"/>
        <pc:sldMkLst>
          <pc:docMk/>
          <pc:sldMk cId="3487821854" sldId="269"/>
        </pc:sldMkLst>
        <pc:spChg chg="mod">
          <ac:chgData name="Jenil Patel" userId="S::patel4i5@uwindsor.ca::d557669c-48a2-4081-8623-c3ef64e13a9f" providerId="AD" clId="Web-{D227AC5E-6FFF-95E8-7D0D-1704F84A4EB1}" dt="2022-04-08T04:36:13.302" v="1059" actId="14100"/>
          <ac:spMkLst>
            <pc:docMk/>
            <pc:sldMk cId="3487821854" sldId="269"/>
            <ac:spMk id="2" creationId="{01908C93-39F8-3B3F-58C3-C3DB637DFA4F}"/>
          </ac:spMkLst>
        </pc:spChg>
        <pc:spChg chg="mod">
          <ac:chgData name="Jenil Patel" userId="S::patel4i5@uwindsor.ca::d557669c-48a2-4081-8623-c3ef64e13a9f" providerId="AD" clId="Web-{D227AC5E-6FFF-95E8-7D0D-1704F84A4EB1}" dt="2022-04-08T05:12:50.808" v="1304" actId="20577"/>
          <ac:spMkLst>
            <pc:docMk/>
            <pc:sldMk cId="3487821854" sldId="269"/>
            <ac:spMk id="3" creationId="{9AC0AFE6-D99A-AD60-89E4-1EAD535D1EF4}"/>
          </ac:spMkLst>
        </pc:spChg>
        <pc:spChg chg="add del">
          <ac:chgData name="Jenil Patel" userId="S::patel4i5@uwindsor.ca::d557669c-48a2-4081-8623-c3ef64e13a9f" providerId="AD" clId="Web-{D227AC5E-6FFF-95E8-7D0D-1704F84A4EB1}" dt="2022-04-08T04:18:36.638" v="637"/>
          <ac:spMkLst>
            <pc:docMk/>
            <pc:sldMk cId="3487821854" sldId="269"/>
            <ac:spMk id="9" creationId="{BB4ECDFC-8958-4B83-B01F-58AEFB867BAF}"/>
          </ac:spMkLst>
        </pc:spChg>
        <pc:spChg chg="add del">
          <ac:chgData name="Jenil Patel" userId="S::patel4i5@uwindsor.ca::d557669c-48a2-4081-8623-c3ef64e13a9f" providerId="AD" clId="Web-{D227AC5E-6FFF-95E8-7D0D-1704F84A4EB1}" dt="2022-04-08T04:18:36.638" v="637"/>
          <ac:spMkLst>
            <pc:docMk/>
            <pc:sldMk cId="3487821854" sldId="269"/>
            <ac:spMk id="11" creationId="{C1D68778-F94A-4C5B-9118-3B992BB975DD}"/>
          </ac:spMkLst>
        </pc:spChg>
        <pc:spChg chg="mod">
          <ac:chgData name="Jenil Patel" userId="S::patel4i5@uwindsor.ca::d557669c-48a2-4081-8623-c3ef64e13a9f" providerId="AD" clId="Web-{D227AC5E-6FFF-95E8-7D0D-1704F84A4EB1}" dt="2022-04-08T05:15:05.059" v="1305" actId="1076"/>
          <ac:spMkLst>
            <pc:docMk/>
            <pc:sldMk cId="3487821854" sldId="269"/>
            <ac:spMk id="18" creationId="{D6E0C6E1-CEDB-4511-B675-C5C48112E435}"/>
          </ac:spMkLst>
        </pc:spChg>
        <pc:spChg chg="add del">
          <ac:chgData name="Jenil Patel" userId="S::patel4i5@uwindsor.ca::d557669c-48a2-4081-8623-c3ef64e13a9f" providerId="AD" clId="Web-{D227AC5E-6FFF-95E8-7D0D-1704F84A4EB1}" dt="2022-04-08T04:18:47.029" v="639"/>
          <ac:spMkLst>
            <pc:docMk/>
            <pc:sldMk cId="3487821854" sldId="269"/>
            <ac:spMk id="20" creationId="{4D47D7CD-06A5-4710-B816-F23F56C52C16}"/>
          </ac:spMkLst>
        </pc:spChg>
        <pc:spChg chg="add del">
          <ac:chgData name="Jenil Patel" userId="S::patel4i5@uwindsor.ca::d557669c-48a2-4081-8623-c3ef64e13a9f" providerId="AD" clId="Web-{D227AC5E-6FFF-95E8-7D0D-1704F84A4EB1}" dt="2022-04-08T04:18:47.029" v="639"/>
          <ac:spMkLst>
            <pc:docMk/>
            <pc:sldMk cId="3487821854" sldId="269"/>
            <ac:spMk id="21" creationId="{8058D9C7-7C50-4582-9A60-0569A536A190}"/>
          </ac:spMkLst>
        </pc:spChg>
        <pc:spChg chg="add">
          <ac:chgData name="Jenil Patel" userId="S::patel4i5@uwindsor.ca::d557669c-48a2-4081-8623-c3ef64e13a9f" providerId="AD" clId="Web-{D227AC5E-6FFF-95E8-7D0D-1704F84A4EB1}" dt="2022-04-08T04:18:47.029" v="640"/>
          <ac:spMkLst>
            <pc:docMk/>
            <pc:sldMk cId="3487821854" sldId="269"/>
            <ac:spMk id="24" creationId="{8427DF8B-AF40-4916-BF81-7B4B1D6A063D}"/>
          </ac:spMkLst>
        </pc:spChg>
        <pc:spChg chg="add">
          <ac:chgData name="Jenil Patel" userId="S::patel4i5@uwindsor.ca::d557669c-48a2-4081-8623-c3ef64e13a9f" providerId="AD" clId="Web-{D227AC5E-6FFF-95E8-7D0D-1704F84A4EB1}" dt="2022-04-08T04:18:47.029" v="640"/>
          <ac:spMkLst>
            <pc:docMk/>
            <pc:sldMk cId="3487821854" sldId="269"/>
            <ac:spMk id="25" creationId="{6AE0E191-47BD-46BD-846E-E994713F2C91}"/>
          </ac:spMkLst>
        </pc:spChg>
        <pc:spChg chg="add">
          <ac:chgData name="Jenil Patel" userId="S::patel4i5@uwindsor.ca::d557669c-48a2-4081-8623-c3ef64e13a9f" providerId="AD" clId="Web-{D227AC5E-6FFF-95E8-7D0D-1704F84A4EB1}" dt="2022-04-08T04:18:47.029" v="640"/>
          <ac:spMkLst>
            <pc:docMk/>
            <pc:sldMk cId="3487821854" sldId="269"/>
            <ac:spMk id="26" creationId="{D60DC0FE-B192-4898-9A42-DD3CA1061184}"/>
          </ac:spMkLst>
        </pc:spChg>
        <pc:grpChg chg="add del">
          <ac:chgData name="Jenil Patel" userId="S::patel4i5@uwindsor.ca::d557669c-48a2-4081-8623-c3ef64e13a9f" providerId="AD" clId="Web-{D227AC5E-6FFF-95E8-7D0D-1704F84A4EB1}" dt="2022-04-08T04:18:36.638" v="637"/>
          <ac:grpSpMkLst>
            <pc:docMk/>
            <pc:sldMk cId="3487821854" sldId="269"/>
            <ac:grpSpMk id="13" creationId="{B29252B9-8F48-4CC0-A640-09C8A8C24E31}"/>
          </ac:grpSpMkLst>
        </pc:grpChg>
        <pc:grpChg chg="add">
          <ac:chgData name="Jenil Patel" userId="S::patel4i5@uwindsor.ca::d557669c-48a2-4081-8623-c3ef64e13a9f" providerId="AD" clId="Web-{D227AC5E-6FFF-95E8-7D0D-1704F84A4EB1}" dt="2022-04-08T04:18:47.029" v="640"/>
          <ac:grpSpMkLst>
            <pc:docMk/>
            <pc:sldMk cId="3487821854" sldId="269"/>
            <ac:grpSpMk id="15" creationId="{47154ABD-A760-4C29-A394-422706C2C032}"/>
          </ac:grpSpMkLst>
        </pc:grpChg>
        <pc:grpChg chg="add del">
          <ac:chgData name="Jenil Patel" userId="S::patel4i5@uwindsor.ca::d557669c-48a2-4081-8623-c3ef64e13a9f" providerId="AD" clId="Web-{D227AC5E-6FFF-95E8-7D0D-1704F84A4EB1}" dt="2022-04-08T04:18:47.029" v="639"/>
          <ac:grpSpMkLst>
            <pc:docMk/>
            <pc:sldMk cId="3487821854" sldId="269"/>
            <ac:grpSpMk id="22" creationId="{A5A42520-81F5-4CA6-A7DA-9CD71733ABEC}"/>
          </ac:grpSpMkLst>
        </pc:grpChg>
        <pc:picChg chg="add mod">
          <ac:chgData name="Jenil Patel" userId="S::patel4i5@uwindsor.ca::d557669c-48a2-4081-8623-c3ef64e13a9f" providerId="AD" clId="Web-{D227AC5E-6FFF-95E8-7D0D-1704F84A4EB1}" dt="2022-04-08T04:18:47.029" v="640"/>
          <ac:picMkLst>
            <pc:docMk/>
            <pc:sldMk cId="3487821854" sldId="269"/>
            <ac:picMk id="4" creationId="{4AE2CE71-4093-D40E-FE65-0AABCE84D219}"/>
          </ac:picMkLst>
        </pc:picChg>
      </pc:sldChg>
      <pc:sldChg chg="modSp">
        <pc:chgData name="Jenil Patel" userId="S::patel4i5@uwindsor.ca::d557669c-48a2-4081-8623-c3ef64e13a9f" providerId="AD" clId="Web-{D227AC5E-6FFF-95E8-7D0D-1704F84A4EB1}" dt="2022-04-08T06:01:54.399" v="1708" actId="20577"/>
        <pc:sldMkLst>
          <pc:docMk/>
          <pc:sldMk cId="815775588" sldId="270"/>
        </pc:sldMkLst>
        <pc:spChg chg="mod">
          <ac:chgData name="Jenil Patel" userId="S::patel4i5@uwindsor.ca::d557669c-48a2-4081-8623-c3ef64e13a9f" providerId="AD" clId="Web-{D227AC5E-6FFF-95E8-7D0D-1704F84A4EB1}" dt="2022-04-08T06:01:54.399" v="1708" actId="20577"/>
          <ac:spMkLst>
            <pc:docMk/>
            <pc:sldMk cId="815775588" sldId="270"/>
            <ac:spMk id="3" creationId="{EB0C76A4-314B-68DA-5418-DF710735097E}"/>
          </ac:spMkLst>
        </pc:spChg>
      </pc:sldChg>
      <pc:sldChg chg="modSp">
        <pc:chgData name="Jenil Patel" userId="S::patel4i5@uwindsor.ca::d557669c-48a2-4081-8623-c3ef64e13a9f" providerId="AD" clId="Web-{D227AC5E-6FFF-95E8-7D0D-1704F84A4EB1}" dt="2022-04-08T05:01:51.659" v="1277" actId="14100"/>
        <pc:sldMkLst>
          <pc:docMk/>
          <pc:sldMk cId="225662030" sldId="277"/>
        </pc:sldMkLst>
        <pc:picChg chg="mod">
          <ac:chgData name="Jenil Patel" userId="S::patel4i5@uwindsor.ca::d557669c-48a2-4081-8623-c3ef64e13a9f" providerId="AD" clId="Web-{D227AC5E-6FFF-95E8-7D0D-1704F84A4EB1}" dt="2022-04-08T05:01:51.659" v="1277" actId="14100"/>
          <ac:picMkLst>
            <pc:docMk/>
            <pc:sldMk cId="225662030" sldId="277"/>
            <ac:picMk id="5" creationId="{CACBE282-8469-FD92-1275-2B5D98F7081E}"/>
          </ac:picMkLst>
        </pc:picChg>
      </pc:sldChg>
    </pc:docChg>
  </pc:docChgLst>
  <pc:docChgLst>
    <pc:chgData name="Jay Rikenbhai Shah" userId="S::shah7y@uwindsor.ca::3570039a-0b87-4b38-9b2a-5b854d1300d9" providerId="AD" clId="Web-{2C8C468A-36A4-D6F8-70CD-C06E9822807B}"/>
    <pc:docChg chg="modSld">
      <pc:chgData name="Jay Rikenbhai Shah" userId="S::shah7y@uwindsor.ca::3570039a-0b87-4b38-9b2a-5b854d1300d9" providerId="AD" clId="Web-{2C8C468A-36A4-D6F8-70CD-C06E9822807B}" dt="2022-04-08T04:53:36.804" v="13" actId="20577"/>
      <pc:docMkLst>
        <pc:docMk/>
      </pc:docMkLst>
      <pc:sldChg chg="modSp">
        <pc:chgData name="Jay Rikenbhai Shah" userId="S::shah7y@uwindsor.ca::3570039a-0b87-4b38-9b2a-5b854d1300d9" providerId="AD" clId="Web-{2C8C468A-36A4-D6F8-70CD-C06E9822807B}" dt="2022-04-08T04:53:36.804" v="13" actId="20577"/>
        <pc:sldMkLst>
          <pc:docMk/>
          <pc:sldMk cId="109857222" sldId="256"/>
        </pc:sldMkLst>
        <pc:spChg chg="mod">
          <ac:chgData name="Jay Rikenbhai Shah" userId="S::shah7y@uwindsor.ca::3570039a-0b87-4b38-9b2a-5b854d1300d9" providerId="AD" clId="Web-{2C8C468A-36A4-D6F8-70CD-C06E9822807B}" dt="2022-04-08T04:53:36.804" v="13" actId="20577"/>
          <ac:spMkLst>
            <pc:docMk/>
            <pc:sldMk cId="109857222" sldId="256"/>
            <ac:spMk id="3" creationId="{00000000-0000-0000-0000-000000000000}"/>
          </ac:spMkLst>
        </pc:spChg>
      </pc:sldChg>
      <pc:sldChg chg="modSp">
        <pc:chgData name="Jay Rikenbhai Shah" userId="S::shah7y@uwindsor.ca::3570039a-0b87-4b38-9b2a-5b854d1300d9" providerId="AD" clId="Web-{2C8C468A-36A4-D6F8-70CD-C06E9822807B}" dt="2022-04-08T04:53:30.694" v="4" actId="20577"/>
        <pc:sldMkLst>
          <pc:docMk/>
          <pc:sldMk cId="3118074953" sldId="267"/>
        </pc:sldMkLst>
        <pc:spChg chg="mod">
          <ac:chgData name="Jay Rikenbhai Shah" userId="S::shah7y@uwindsor.ca::3570039a-0b87-4b38-9b2a-5b854d1300d9" providerId="AD" clId="Web-{2C8C468A-36A4-D6F8-70CD-C06E9822807B}" dt="2022-04-08T04:53:30.694" v="4" actId="20577"/>
          <ac:spMkLst>
            <pc:docMk/>
            <pc:sldMk cId="3118074953" sldId="267"/>
            <ac:spMk id="24" creationId="{AD2C95B8-460D-C363-9381-75E4BCAFDA3A}"/>
          </ac:spMkLst>
        </pc:spChg>
      </pc:sldChg>
    </pc:docChg>
  </pc:docChgLst>
  <pc:docChgLst>
    <pc:chgData name="Abhee Baboo Hudani" userId="d67ac3f2-a235-45ce-8d0b-a7938adb791b" providerId="ADAL" clId="{E0C9A707-560C-4B7C-B6DD-E4D4176D404C}"/>
    <pc:docChg chg="addSld delSld modSld">
      <pc:chgData name="Abhee Baboo Hudani" userId="d67ac3f2-a235-45ce-8d0b-a7938adb791b" providerId="ADAL" clId="{E0C9A707-560C-4B7C-B6DD-E4D4176D404C}" dt="2022-04-08T12:36:21.615" v="10" actId="47"/>
      <pc:docMkLst>
        <pc:docMk/>
      </pc:docMkLst>
      <pc:sldChg chg="modSp mod modTransition modAnim">
        <pc:chgData name="Abhee Baboo Hudani" userId="d67ac3f2-a235-45ce-8d0b-a7938adb791b" providerId="ADAL" clId="{E0C9A707-560C-4B7C-B6DD-E4D4176D404C}" dt="2022-04-08T12:31:01.052" v="8" actId="1076"/>
        <pc:sldMkLst>
          <pc:docMk/>
          <pc:sldMk cId="109857222" sldId="256"/>
        </pc:sldMkLst>
        <pc:spChg chg="mod">
          <ac:chgData name="Abhee Baboo Hudani" userId="d67ac3f2-a235-45ce-8d0b-a7938adb791b" providerId="ADAL" clId="{E0C9A707-560C-4B7C-B6DD-E4D4176D404C}" dt="2022-04-08T12:31:01.052" v="8" actId="1076"/>
          <ac:spMkLst>
            <pc:docMk/>
            <pc:sldMk cId="109857222" sldId="256"/>
            <ac:spMk id="3" creationId="{00000000-0000-0000-0000-000000000000}"/>
          </ac:spMkLst>
        </pc:spChg>
      </pc:sldChg>
      <pc:sldChg chg="del">
        <pc:chgData name="Abhee Baboo Hudani" userId="d67ac3f2-a235-45ce-8d0b-a7938adb791b" providerId="ADAL" clId="{E0C9A707-560C-4B7C-B6DD-E4D4176D404C}" dt="2022-04-08T12:12:33.867" v="7" actId="47"/>
        <pc:sldMkLst>
          <pc:docMk/>
          <pc:sldMk cId="1561255198" sldId="279"/>
        </pc:sldMkLst>
      </pc:sldChg>
      <pc:sldChg chg="modAnim">
        <pc:chgData name="Abhee Baboo Hudani" userId="d67ac3f2-a235-45ce-8d0b-a7938adb791b" providerId="ADAL" clId="{E0C9A707-560C-4B7C-B6DD-E4D4176D404C}" dt="2022-04-08T12:01:10.761" v="6"/>
        <pc:sldMkLst>
          <pc:docMk/>
          <pc:sldMk cId="3543768202" sldId="280"/>
        </pc:sldMkLst>
      </pc:sldChg>
      <pc:sldChg chg="new del">
        <pc:chgData name="Abhee Baboo Hudani" userId="d67ac3f2-a235-45ce-8d0b-a7938adb791b" providerId="ADAL" clId="{E0C9A707-560C-4B7C-B6DD-E4D4176D404C}" dt="2022-04-08T12:36:21.615" v="10" actId="47"/>
        <pc:sldMkLst>
          <pc:docMk/>
          <pc:sldMk cId="2006817625" sldId="281"/>
        </pc:sldMkLst>
      </pc:sldChg>
    </pc:docChg>
  </pc:docChgLst>
  <pc:docChgLst>
    <pc:chgData name="Ghavan Vishnukumar Patel" userId="S::patel4i4@uwindsor.ca::9b0dcd69-d296-4ae7-ae21-7b89931e9080" providerId="AD" clId="Web-{C0CD6E90-5B7F-E9E9-BA2B-D807FF38BBF3}"/>
    <pc:docChg chg="modSld">
      <pc:chgData name="Ghavan Vishnukumar Patel" userId="S::patel4i4@uwindsor.ca::9b0dcd69-d296-4ae7-ae21-7b89931e9080" providerId="AD" clId="Web-{C0CD6E90-5B7F-E9E9-BA2B-D807FF38BBF3}" dt="2022-04-08T05:39:59.720" v="33" actId="20577"/>
      <pc:docMkLst>
        <pc:docMk/>
      </pc:docMkLst>
      <pc:sldChg chg="modSp">
        <pc:chgData name="Ghavan Vishnukumar Patel" userId="S::patel4i4@uwindsor.ca::9b0dcd69-d296-4ae7-ae21-7b89931e9080" providerId="AD" clId="Web-{C0CD6E90-5B7F-E9E9-BA2B-D807FF38BBF3}" dt="2022-04-08T05:39:59.720" v="33" actId="20577"/>
        <pc:sldMkLst>
          <pc:docMk/>
          <pc:sldMk cId="114952299" sldId="259"/>
        </pc:sldMkLst>
        <pc:spChg chg="mod">
          <ac:chgData name="Ghavan Vishnukumar Patel" userId="S::patel4i4@uwindsor.ca::9b0dcd69-d296-4ae7-ae21-7b89931e9080" providerId="AD" clId="Web-{C0CD6E90-5B7F-E9E9-BA2B-D807FF38BBF3}" dt="2022-04-08T05:39:44.564" v="30" actId="1076"/>
          <ac:spMkLst>
            <pc:docMk/>
            <pc:sldMk cId="114952299" sldId="259"/>
            <ac:spMk id="2" creationId="{DB2AAC01-A615-7999-8138-E9E138724931}"/>
          </ac:spMkLst>
        </pc:spChg>
        <pc:spChg chg="mod">
          <ac:chgData name="Ghavan Vishnukumar Patel" userId="S::patel4i4@uwindsor.ca::9b0dcd69-d296-4ae7-ae21-7b89931e9080" providerId="AD" clId="Web-{C0CD6E90-5B7F-E9E9-BA2B-D807FF38BBF3}" dt="2022-04-08T05:39:59.720" v="33" actId="20577"/>
          <ac:spMkLst>
            <pc:docMk/>
            <pc:sldMk cId="114952299" sldId="259"/>
            <ac:spMk id="37" creationId="{67C883E6-F0F4-C0A0-9BB5-A936B7E18C95}"/>
          </ac:spMkLst>
        </pc:spChg>
      </pc:sldChg>
      <pc:sldChg chg="modSp">
        <pc:chgData name="Ghavan Vishnukumar Patel" userId="S::patel4i4@uwindsor.ca::9b0dcd69-d296-4ae7-ae21-7b89931e9080" providerId="AD" clId="Web-{C0CD6E90-5B7F-E9E9-BA2B-D807FF38BBF3}" dt="2022-04-08T05:14:17.867" v="23" actId="20577"/>
        <pc:sldMkLst>
          <pc:docMk/>
          <pc:sldMk cId="1470402928" sldId="264"/>
        </pc:sldMkLst>
        <pc:spChg chg="mod">
          <ac:chgData name="Ghavan Vishnukumar Patel" userId="S::patel4i4@uwindsor.ca::9b0dcd69-d296-4ae7-ae21-7b89931e9080" providerId="AD" clId="Web-{C0CD6E90-5B7F-E9E9-BA2B-D807FF38BBF3}" dt="2022-04-08T05:14:17.867" v="23" actId="20577"/>
          <ac:spMkLst>
            <pc:docMk/>
            <pc:sldMk cId="1470402928" sldId="264"/>
            <ac:spMk id="4" creationId="{B1601C9A-0BB5-9B26-57D8-A50D3F055B3A}"/>
          </ac:spMkLst>
        </pc:spChg>
      </pc:sldChg>
      <pc:sldChg chg="modSp">
        <pc:chgData name="Ghavan Vishnukumar Patel" userId="S::patel4i4@uwindsor.ca::9b0dcd69-d296-4ae7-ae21-7b89931e9080" providerId="AD" clId="Web-{C0CD6E90-5B7F-E9E9-BA2B-D807FF38BBF3}" dt="2022-04-08T05:35:21.357" v="25" actId="20577"/>
        <pc:sldMkLst>
          <pc:docMk/>
          <pc:sldMk cId="3430680880" sldId="272"/>
        </pc:sldMkLst>
        <pc:spChg chg="mod">
          <ac:chgData name="Ghavan Vishnukumar Patel" userId="S::patel4i4@uwindsor.ca::9b0dcd69-d296-4ae7-ae21-7b89931e9080" providerId="AD" clId="Web-{C0CD6E90-5B7F-E9E9-BA2B-D807FF38BBF3}" dt="2022-04-08T05:35:21.357" v="25" actId="20577"/>
          <ac:spMkLst>
            <pc:docMk/>
            <pc:sldMk cId="3430680880" sldId="272"/>
            <ac:spMk id="11" creationId="{D4A37C68-E8FF-FA80-8BD0-BB2A6F455F5D}"/>
          </ac:spMkLst>
        </pc:spChg>
      </pc:sldChg>
      <pc:sldChg chg="modSp">
        <pc:chgData name="Ghavan Vishnukumar Patel" userId="S::patel4i4@uwindsor.ca::9b0dcd69-d296-4ae7-ae21-7b89931e9080" providerId="AD" clId="Web-{C0CD6E90-5B7F-E9E9-BA2B-D807FF38BBF3}" dt="2022-04-08T05:10:37.723" v="21" actId="20577"/>
        <pc:sldMkLst>
          <pc:docMk/>
          <pc:sldMk cId="1706127510" sldId="273"/>
        </pc:sldMkLst>
        <pc:spChg chg="mod">
          <ac:chgData name="Ghavan Vishnukumar Patel" userId="S::patel4i4@uwindsor.ca::9b0dcd69-d296-4ae7-ae21-7b89931e9080" providerId="AD" clId="Web-{C0CD6E90-5B7F-E9E9-BA2B-D807FF38BBF3}" dt="2022-04-08T05:10:37.723" v="21" actId="20577"/>
          <ac:spMkLst>
            <pc:docMk/>
            <pc:sldMk cId="1706127510" sldId="273"/>
            <ac:spMk id="81" creationId="{2E1C17E1-D71D-CFA4-BBCC-508941A2E99A}"/>
          </ac:spMkLst>
        </pc:spChg>
      </pc:sldChg>
    </pc:docChg>
  </pc:docChgLst>
  <pc:docChgLst>
    <pc:chgData name="Jenil Patel" userId="S::patel4i5@uwindsor.ca::d557669c-48a2-4081-8623-c3ef64e13a9f" providerId="AD" clId="Web-{2819C703-9B96-2051-09CB-E795DA4517F2}"/>
    <pc:docChg chg="addSld">
      <pc:chgData name="Jenil Patel" userId="S::patel4i5@uwindsor.ca::d557669c-48a2-4081-8623-c3ef64e13a9f" providerId="AD" clId="Web-{2819C703-9B96-2051-09CB-E795DA4517F2}" dt="2022-04-07T22:59:22.641" v="0"/>
      <pc:docMkLst>
        <pc:docMk/>
      </pc:docMkLst>
      <pc:sldChg chg="new">
        <pc:chgData name="Jenil Patel" userId="S::patel4i5@uwindsor.ca::d557669c-48a2-4081-8623-c3ef64e13a9f" providerId="AD" clId="Web-{2819C703-9B96-2051-09CB-E795DA4517F2}" dt="2022-04-07T22:59:22.641" v="0"/>
        <pc:sldMkLst>
          <pc:docMk/>
          <pc:sldMk cId="3487821854" sldId="269"/>
        </pc:sldMkLst>
      </pc:sldChg>
    </pc:docChg>
  </pc:docChgLst>
  <pc:docChgLst>
    <pc:chgData name="Abhee Baboo Hudani" userId="S::hudania@uwindsor.ca::d67ac3f2-a235-45ce-8d0b-a7938adb791b" providerId="AD" clId="Web-{21DFA369-93DA-2C6E-8625-99ED1C3DF0D6}"/>
    <pc:docChg chg="addSld delSld modSld">
      <pc:chgData name="Abhee Baboo Hudani" userId="S::hudania@uwindsor.ca::d67ac3f2-a235-45ce-8d0b-a7938adb791b" providerId="AD" clId="Web-{21DFA369-93DA-2C6E-8625-99ED1C3DF0D6}" dt="2022-04-08T11:59:07.570" v="29" actId="1076"/>
      <pc:docMkLst>
        <pc:docMk/>
      </pc:docMkLst>
      <pc:sldChg chg="addSp modSp addAnim">
        <pc:chgData name="Abhee Baboo Hudani" userId="S::hudania@uwindsor.ca::d67ac3f2-a235-45ce-8d0b-a7938adb791b" providerId="AD" clId="Web-{21DFA369-93DA-2C6E-8625-99ED1C3DF0D6}" dt="2022-04-08T11:59:07.570" v="29" actId="1076"/>
        <pc:sldMkLst>
          <pc:docMk/>
          <pc:sldMk cId="109857222" sldId="256"/>
        </pc:sldMkLst>
        <pc:spChg chg="mod">
          <ac:chgData name="Abhee Baboo Hudani" userId="S::hudania@uwindsor.ca::d67ac3f2-a235-45ce-8d0b-a7938adb791b" providerId="AD" clId="Web-{21DFA369-93DA-2C6E-8625-99ED1C3DF0D6}" dt="2022-04-08T11:59:07.570" v="29" actId="1076"/>
          <ac:spMkLst>
            <pc:docMk/>
            <pc:sldMk cId="109857222" sldId="256"/>
            <ac:spMk id="2" creationId="{00000000-0000-0000-0000-000000000000}"/>
          </ac:spMkLst>
        </pc:spChg>
        <pc:spChg chg="mod">
          <ac:chgData name="Abhee Baboo Hudani" userId="S::hudania@uwindsor.ca::d67ac3f2-a235-45ce-8d0b-a7938adb791b" providerId="AD" clId="Web-{21DFA369-93DA-2C6E-8625-99ED1C3DF0D6}" dt="2022-04-08T11:59:00.383" v="27" actId="1076"/>
          <ac:spMkLst>
            <pc:docMk/>
            <pc:sldMk cId="109857222" sldId="256"/>
            <ac:spMk id="3" creationId="{00000000-0000-0000-0000-000000000000}"/>
          </ac:spMkLst>
        </pc:spChg>
        <pc:spChg chg="add mod">
          <ac:chgData name="Abhee Baboo Hudani" userId="S::hudania@uwindsor.ca::d67ac3f2-a235-45ce-8d0b-a7938adb791b" providerId="AD" clId="Web-{21DFA369-93DA-2C6E-8625-99ED1C3DF0D6}" dt="2022-04-08T11:59:04.211" v="28" actId="1076"/>
          <ac:spMkLst>
            <pc:docMk/>
            <pc:sldMk cId="109857222" sldId="256"/>
            <ac:spMk id="5" creationId="{A7DB61AE-4E40-6F6B-693D-D2704767A5BE}"/>
          </ac:spMkLst>
        </pc:spChg>
      </pc:sldChg>
      <pc:sldChg chg="add del replId">
        <pc:chgData name="Abhee Baboo Hudani" userId="S::hudania@uwindsor.ca::d67ac3f2-a235-45ce-8d0b-a7938adb791b" providerId="AD" clId="Web-{21DFA369-93DA-2C6E-8625-99ED1C3DF0D6}" dt="2022-04-08T11:57:52.131" v="3"/>
        <pc:sldMkLst>
          <pc:docMk/>
          <pc:sldMk cId="1965740121" sldId="281"/>
        </pc:sldMkLst>
      </pc:sldChg>
    </pc:docChg>
  </pc:docChgLst>
  <pc:docChgLst>
    <pc:chgData name="Jay Rikenbhai Shah" userId="S::shah7y@uwindsor.ca::3570039a-0b87-4b38-9b2a-5b854d1300d9" providerId="AD" clId="Web-{1DC5512D-4AD2-AF17-3BB8-58F875DE1A5F}"/>
    <pc:docChg chg="modSld">
      <pc:chgData name="Jay Rikenbhai Shah" userId="S::shah7y@uwindsor.ca::3570039a-0b87-4b38-9b2a-5b854d1300d9" providerId="AD" clId="Web-{1DC5512D-4AD2-AF17-3BB8-58F875DE1A5F}" dt="2022-04-08T11:19:24.399" v="9" actId="20577"/>
      <pc:docMkLst>
        <pc:docMk/>
      </pc:docMkLst>
      <pc:sldChg chg="modSp">
        <pc:chgData name="Jay Rikenbhai Shah" userId="S::shah7y@uwindsor.ca::3570039a-0b87-4b38-9b2a-5b854d1300d9" providerId="AD" clId="Web-{1DC5512D-4AD2-AF17-3BB8-58F875DE1A5F}" dt="2022-04-08T11:19:24.399" v="9" actId="20577"/>
        <pc:sldMkLst>
          <pc:docMk/>
          <pc:sldMk cId="109857222" sldId="256"/>
        </pc:sldMkLst>
        <pc:spChg chg="mod">
          <ac:chgData name="Jay Rikenbhai Shah" userId="S::shah7y@uwindsor.ca::3570039a-0b87-4b38-9b2a-5b854d1300d9" providerId="AD" clId="Web-{1DC5512D-4AD2-AF17-3BB8-58F875DE1A5F}" dt="2022-04-08T11:19:24.399" v="9" actId="20577"/>
          <ac:spMkLst>
            <pc:docMk/>
            <pc:sldMk cId="109857222" sldId="256"/>
            <ac:spMk id="3" creationId="{00000000-0000-0000-0000-000000000000}"/>
          </ac:spMkLst>
        </pc:spChg>
      </pc:sldChg>
    </pc:docChg>
  </pc:docChgLst>
  <pc:docChgLst>
    <pc:chgData name="Jay Rikenbhai Shah" userId="S::shah7y@uwindsor.ca::3570039a-0b87-4b38-9b2a-5b854d1300d9" providerId="AD" clId="Web-{489B97C7-4B58-9F64-5CF4-8288578BF570}"/>
    <pc:docChg chg="modSld">
      <pc:chgData name="Jay Rikenbhai Shah" userId="S::shah7y@uwindsor.ca::3570039a-0b87-4b38-9b2a-5b854d1300d9" providerId="AD" clId="Web-{489B97C7-4B58-9F64-5CF4-8288578BF570}" dt="2022-04-08T05:39:58.959" v="48" actId="20577"/>
      <pc:docMkLst>
        <pc:docMk/>
      </pc:docMkLst>
      <pc:sldChg chg="modSp">
        <pc:chgData name="Jay Rikenbhai Shah" userId="S::shah7y@uwindsor.ca::3570039a-0b87-4b38-9b2a-5b854d1300d9" providerId="AD" clId="Web-{489B97C7-4B58-9F64-5CF4-8288578BF570}" dt="2022-04-08T05:21:29.596" v="10" actId="20577"/>
        <pc:sldMkLst>
          <pc:docMk/>
          <pc:sldMk cId="109857222" sldId="256"/>
        </pc:sldMkLst>
        <pc:spChg chg="mod">
          <ac:chgData name="Jay Rikenbhai Shah" userId="S::shah7y@uwindsor.ca::3570039a-0b87-4b38-9b2a-5b854d1300d9" providerId="AD" clId="Web-{489B97C7-4B58-9F64-5CF4-8288578BF570}" dt="2022-04-08T05:21:29.596" v="10" actId="20577"/>
          <ac:spMkLst>
            <pc:docMk/>
            <pc:sldMk cId="109857222" sldId="256"/>
            <ac:spMk id="3" creationId="{00000000-0000-0000-0000-000000000000}"/>
          </ac:spMkLst>
        </pc:spChg>
      </pc:sldChg>
      <pc:sldChg chg="modSp">
        <pc:chgData name="Jay Rikenbhai Shah" userId="S::shah7y@uwindsor.ca::3570039a-0b87-4b38-9b2a-5b854d1300d9" providerId="AD" clId="Web-{489B97C7-4B58-9F64-5CF4-8288578BF570}" dt="2022-04-08T05:31:59.160" v="45" actId="20577"/>
        <pc:sldMkLst>
          <pc:docMk/>
          <pc:sldMk cId="1899440903" sldId="261"/>
        </pc:sldMkLst>
        <pc:spChg chg="mod">
          <ac:chgData name="Jay Rikenbhai Shah" userId="S::shah7y@uwindsor.ca::3570039a-0b87-4b38-9b2a-5b854d1300d9" providerId="AD" clId="Web-{489B97C7-4B58-9F64-5CF4-8288578BF570}" dt="2022-04-08T05:31:59.160" v="45" actId="20577"/>
          <ac:spMkLst>
            <pc:docMk/>
            <pc:sldMk cId="1899440903" sldId="261"/>
            <ac:spMk id="40" creationId="{997C6DA8-39FD-FA4E-3F53-D43E751FC6CB}"/>
          </ac:spMkLst>
        </pc:spChg>
      </pc:sldChg>
      <pc:sldChg chg="modSp">
        <pc:chgData name="Jay Rikenbhai Shah" userId="S::shah7y@uwindsor.ca::3570039a-0b87-4b38-9b2a-5b854d1300d9" providerId="AD" clId="Web-{489B97C7-4B58-9F64-5CF4-8288578BF570}" dt="2022-04-08T05:39:58.959" v="48" actId="20577"/>
        <pc:sldMkLst>
          <pc:docMk/>
          <pc:sldMk cId="516151556" sldId="262"/>
        </pc:sldMkLst>
        <pc:spChg chg="mod">
          <ac:chgData name="Jay Rikenbhai Shah" userId="S::shah7y@uwindsor.ca::3570039a-0b87-4b38-9b2a-5b854d1300d9" providerId="AD" clId="Web-{489B97C7-4B58-9F64-5CF4-8288578BF570}" dt="2022-04-08T05:39:58.959" v="48" actId="20577"/>
          <ac:spMkLst>
            <pc:docMk/>
            <pc:sldMk cId="516151556" sldId="262"/>
            <ac:spMk id="81" creationId="{2E1C17E1-D71D-CFA4-BBCC-508941A2E99A}"/>
          </ac:spMkLst>
        </pc:spChg>
      </pc:sldChg>
      <pc:sldChg chg="modSp">
        <pc:chgData name="Jay Rikenbhai Shah" userId="S::shah7y@uwindsor.ca::3570039a-0b87-4b38-9b2a-5b854d1300d9" providerId="AD" clId="Web-{489B97C7-4B58-9F64-5CF4-8288578BF570}" dt="2022-04-08T05:05:34.312" v="2" actId="20577"/>
        <pc:sldMkLst>
          <pc:docMk/>
          <pc:sldMk cId="3910505361" sldId="275"/>
        </pc:sldMkLst>
        <pc:spChg chg="mod">
          <ac:chgData name="Jay Rikenbhai Shah" userId="S::shah7y@uwindsor.ca::3570039a-0b87-4b38-9b2a-5b854d1300d9" providerId="AD" clId="Web-{489B97C7-4B58-9F64-5CF4-8288578BF570}" dt="2022-04-08T05:05:34.312" v="2" actId="20577"/>
          <ac:spMkLst>
            <pc:docMk/>
            <pc:sldMk cId="3910505361" sldId="275"/>
            <ac:spMk id="24" creationId="{4E8E4417-3B7A-BD75-0D21-A83A1B0B7A6F}"/>
          </ac:spMkLst>
        </pc:spChg>
      </pc:sldChg>
    </pc:docChg>
  </pc:docChgLst>
  <pc:docChgLst>
    <pc:chgData name="Abhee Baboo Hudani" userId="S::hudania@uwindsor.ca::d67ac3f2-a235-45ce-8d0b-a7938adb791b" providerId="AD" clId="Web-{E03E7785-3F71-4E01-A2E4-7AE671EBE896}"/>
    <pc:docChg chg="addSld delSld modSld sldOrd addMainMaster delMainMaster">
      <pc:chgData name="Abhee Baboo Hudani" userId="S::hudania@uwindsor.ca::d67ac3f2-a235-45ce-8d0b-a7938adb791b" providerId="AD" clId="Web-{E03E7785-3F71-4E01-A2E4-7AE671EBE896}" dt="2022-04-08T06:00:36.679" v="1916" actId="1076"/>
      <pc:docMkLst>
        <pc:docMk/>
      </pc:docMkLst>
      <pc:sldChg chg="addSp delSp modSp mod setBg modClrScheme addAnim chgLayout">
        <pc:chgData name="Abhee Baboo Hudani" userId="S::hudania@uwindsor.ca::d67ac3f2-a235-45ce-8d0b-a7938adb791b" providerId="AD" clId="Web-{E03E7785-3F71-4E01-A2E4-7AE671EBE896}" dt="2022-04-08T05:19:36.317" v="1377" actId="20577"/>
        <pc:sldMkLst>
          <pc:docMk/>
          <pc:sldMk cId="109857222" sldId="256"/>
        </pc:sldMkLst>
        <pc:spChg chg="mod">
          <ac:chgData name="Abhee Baboo Hudani" userId="S::hudania@uwindsor.ca::d67ac3f2-a235-45ce-8d0b-a7938adb791b" providerId="AD" clId="Web-{E03E7785-3F71-4E01-A2E4-7AE671EBE896}" dt="2022-04-08T05:10:35.357" v="1280"/>
          <ac:spMkLst>
            <pc:docMk/>
            <pc:sldMk cId="109857222" sldId="256"/>
            <ac:spMk id="2" creationId="{00000000-0000-0000-0000-000000000000}"/>
          </ac:spMkLst>
        </pc:spChg>
        <pc:spChg chg="mod">
          <ac:chgData name="Abhee Baboo Hudani" userId="S::hudania@uwindsor.ca::d67ac3f2-a235-45ce-8d0b-a7938adb791b" providerId="AD" clId="Web-{E03E7785-3F71-4E01-A2E4-7AE671EBE896}" dt="2022-04-08T05:19:36.317" v="1377" actId="20577"/>
          <ac:spMkLst>
            <pc:docMk/>
            <pc:sldMk cId="109857222" sldId="256"/>
            <ac:spMk id="3" creationId="{00000000-0000-0000-0000-000000000000}"/>
          </ac:spMkLst>
        </pc:spChg>
        <pc:spChg chg="add del">
          <ac:chgData name="Abhee Baboo Hudani" userId="S::hudania@uwindsor.ca::d67ac3f2-a235-45ce-8d0b-a7938adb791b" providerId="AD" clId="Web-{E03E7785-3F71-4E01-A2E4-7AE671EBE896}" dt="2022-04-07T22:36:12.049" v="17"/>
          <ac:spMkLst>
            <pc:docMk/>
            <pc:sldMk cId="109857222" sldId="256"/>
            <ac:spMk id="9" creationId="{733E0473-C315-42D8-A82A-A2FE49DC67DA}"/>
          </ac:spMkLst>
        </pc:spChg>
        <pc:spChg chg="add del">
          <ac:chgData name="Abhee Baboo Hudani" userId="S::hudania@uwindsor.ca::d67ac3f2-a235-45ce-8d0b-a7938adb791b" providerId="AD" clId="Web-{E03E7785-3F71-4E01-A2E4-7AE671EBE896}" dt="2022-04-07T22:36:12.049" v="17"/>
          <ac:spMkLst>
            <pc:docMk/>
            <pc:sldMk cId="109857222" sldId="256"/>
            <ac:spMk id="11" creationId="{AD23A251-68F2-43E5-812B-4BBAE1AF535E}"/>
          </ac:spMkLst>
        </pc:spChg>
        <pc:spChg chg="add del">
          <ac:chgData name="Abhee Baboo Hudani" userId="S::hudania@uwindsor.ca::d67ac3f2-a235-45ce-8d0b-a7938adb791b" providerId="AD" clId="Web-{E03E7785-3F71-4E01-A2E4-7AE671EBE896}" dt="2022-04-07T22:36:24.502" v="19"/>
          <ac:spMkLst>
            <pc:docMk/>
            <pc:sldMk cId="109857222" sldId="256"/>
            <ac:spMk id="26" creationId="{83E999F5-2CE1-4B92-AE4D-CFA1FD65EB02}"/>
          </ac:spMkLst>
        </pc:spChg>
        <pc:spChg chg="add del">
          <ac:chgData name="Abhee Baboo Hudani" userId="S::hudania@uwindsor.ca::d67ac3f2-a235-45ce-8d0b-a7938adb791b" providerId="AD" clId="Web-{E03E7785-3F71-4E01-A2E4-7AE671EBE896}" dt="2022-04-07T22:36:24.502" v="19"/>
          <ac:spMkLst>
            <pc:docMk/>
            <pc:sldMk cId="109857222" sldId="256"/>
            <ac:spMk id="28" creationId="{2F7C797E-2C31-4AA7-8F6B-E3A3B61197CA}"/>
          </ac:spMkLst>
        </pc:spChg>
        <pc:spChg chg="add del">
          <ac:chgData name="Abhee Baboo Hudani" userId="S::hudania@uwindsor.ca::d67ac3f2-a235-45ce-8d0b-a7938adb791b" providerId="AD" clId="Web-{E03E7785-3F71-4E01-A2E4-7AE671EBE896}" dt="2022-04-07T22:36:24.502" v="19"/>
          <ac:spMkLst>
            <pc:docMk/>
            <pc:sldMk cId="109857222" sldId="256"/>
            <ac:spMk id="40" creationId="{379FD4A4-8F4F-4B98-8314-FAF69C304835}"/>
          </ac:spMkLst>
        </pc:spChg>
        <pc:spChg chg="add del">
          <ac:chgData name="Abhee Baboo Hudani" userId="S::hudania@uwindsor.ca::d67ac3f2-a235-45ce-8d0b-a7938adb791b" providerId="AD" clId="Web-{E03E7785-3F71-4E01-A2E4-7AE671EBE896}" dt="2022-04-07T22:36:24.502" v="19"/>
          <ac:spMkLst>
            <pc:docMk/>
            <pc:sldMk cId="109857222" sldId="256"/>
            <ac:spMk id="42" creationId="{AD52B045-90A2-4692-82BF-1BAF578E1519}"/>
          </ac:spMkLst>
        </pc:spChg>
        <pc:spChg chg="add del">
          <ac:chgData name="Abhee Baboo Hudani" userId="S::hudania@uwindsor.ca::d67ac3f2-a235-45ce-8d0b-a7938adb791b" providerId="AD" clId="Web-{E03E7785-3F71-4E01-A2E4-7AE671EBE896}" dt="2022-04-07T22:36:24.502" v="19"/>
          <ac:spMkLst>
            <pc:docMk/>
            <pc:sldMk cId="109857222" sldId="256"/>
            <ac:spMk id="44" creationId="{9194C6C5-894A-419D-8D82-5022E5CED321}"/>
          </ac:spMkLst>
        </pc:spChg>
        <pc:spChg chg="add del">
          <ac:chgData name="Abhee Baboo Hudani" userId="S::hudania@uwindsor.ca::d67ac3f2-a235-45ce-8d0b-a7938adb791b" providerId="AD" clId="Web-{E03E7785-3F71-4E01-A2E4-7AE671EBE896}" dt="2022-04-07T22:36:24.502" v="19"/>
          <ac:spMkLst>
            <pc:docMk/>
            <pc:sldMk cId="109857222" sldId="256"/>
            <ac:spMk id="48" creationId="{B8E56CE1-3167-4651-B4DD-C175267DCB65}"/>
          </ac:spMkLst>
        </pc:spChg>
        <pc:spChg chg="add del">
          <ac:chgData name="Abhee Baboo Hudani" userId="S::hudania@uwindsor.ca::d67ac3f2-a235-45ce-8d0b-a7938adb791b" providerId="AD" clId="Web-{E03E7785-3F71-4E01-A2E4-7AE671EBE896}" dt="2022-04-08T05:10:35.357" v="1280"/>
          <ac:spMkLst>
            <pc:docMk/>
            <pc:sldMk cId="109857222" sldId="256"/>
            <ac:spMk id="55" creationId="{E4A5D6A1-B663-4429-B0E3-BF194EE0FBE3}"/>
          </ac:spMkLst>
        </pc:spChg>
        <pc:spChg chg="add del">
          <ac:chgData name="Abhee Baboo Hudani" userId="S::hudania@uwindsor.ca::d67ac3f2-a235-45ce-8d0b-a7938adb791b" providerId="AD" clId="Web-{E03E7785-3F71-4E01-A2E4-7AE671EBE896}" dt="2022-04-08T05:10:35.357" v="1280"/>
          <ac:spMkLst>
            <pc:docMk/>
            <pc:sldMk cId="109857222" sldId="256"/>
            <ac:spMk id="57" creationId="{F295BE2A-8F40-4D8D-9682-09757DEABA79}"/>
          </ac:spMkLst>
        </pc:spChg>
        <pc:spChg chg="add del">
          <ac:chgData name="Abhee Baboo Hudani" userId="S::hudania@uwindsor.ca::d67ac3f2-a235-45ce-8d0b-a7938adb791b" providerId="AD" clId="Web-{E03E7785-3F71-4E01-A2E4-7AE671EBE896}" dt="2022-04-08T05:10:35.357" v="1280"/>
          <ac:spMkLst>
            <pc:docMk/>
            <pc:sldMk cId="109857222" sldId="256"/>
            <ac:spMk id="65" creationId="{190A9C7B-1700-4379-A3ED-0D545F44BC7A}"/>
          </ac:spMkLst>
        </pc:spChg>
        <pc:spChg chg="add del">
          <ac:chgData name="Abhee Baboo Hudani" userId="S::hudania@uwindsor.ca::d67ac3f2-a235-45ce-8d0b-a7938adb791b" providerId="AD" clId="Web-{E03E7785-3F71-4E01-A2E4-7AE671EBE896}" dt="2022-04-08T05:10:35.357" v="1280"/>
          <ac:spMkLst>
            <pc:docMk/>
            <pc:sldMk cId="109857222" sldId="256"/>
            <ac:spMk id="67" creationId="{F1523D7C-A40E-41F2-A1C7-AA8A7F05CDE6}"/>
          </ac:spMkLst>
        </pc:spChg>
        <pc:spChg chg="add">
          <ac:chgData name="Abhee Baboo Hudani" userId="S::hudania@uwindsor.ca::d67ac3f2-a235-45ce-8d0b-a7938adb791b" providerId="AD" clId="Web-{E03E7785-3F71-4E01-A2E4-7AE671EBE896}" dt="2022-04-08T05:10:35.357" v="1280"/>
          <ac:spMkLst>
            <pc:docMk/>
            <pc:sldMk cId="109857222" sldId="256"/>
            <ac:spMk id="76" creationId="{99B5B3C5-A599-465B-B2B9-866E8B2087CE}"/>
          </ac:spMkLst>
        </pc:spChg>
        <pc:spChg chg="add">
          <ac:chgData name="Abhee Baboo Hudani" userId="S::hudania@uwindsor.ca::d67ac3f2-a235-45ce-8d0b-a7938adb791b" providerId="AD" clId="Web-{E03E7785-3F71-4E01-A2E4-7AE671EBE896}" dt="2022-04-08T05:10:35.357" v="1280"/>
          <ac:spMkLst>
            <pc:docMk/>
            <pc:sldMk cId="109857222" sldId="256"/>
            <ac:spMk id="78" creationId="{25C84982-7DD0-43B1-8A2D-BFA4DF1B4E60}"/>
          </ac:spMkLst>
        </pc:spChg>
        <pc:spChg chg="add">
          <ac:chgData name="Abhee Baboo Hudani" userId="S::hudania@uwindsor.ca::d67ac3f2-a235-45ce-8d0b-a7938adb791b" providerId="AD" clId="Web-{E03E7785-3F71-4E01-A2E4-7AE671EBE896}" dt="2022-04-08T05:10:35.357" v="1280"/>
          <ac:spMkLst>
            <pc:docMk/>
            <pc:sldMk cId="109857222" sldId="256"/>
            <ac:spMk id="97" creationId="{BB4ECDFC-8958-4B83-B01F-58AEFB867BAF}"/>
          </ac:spMkLst>
        </pc:spChg>
        <pc:spChg chg="add">
          <ac:chgData name="Abhee Baboo Hudani" userId="S::hudania@uwindsor.ca::d67ac3f2-a235-45ce-8d0b-a7938adb791b" providerId="AD" clId="Web-{E03E7785-3F71-4E01-A2E4-7AE671EBE896}" dt="2022-04-08T05:10:35.357" v="1280"/>
          <ac:spMkLst>
            <pc:docMk/>
            <pc:sldMk cId="109857222" sldId="256"/>
            <ac:spMk id="99" creationId="{C1D68778-F94A-4C5B-9118-3B992BB975DD}"/>
          </ac:spMkLst>
        </pc:spChg>
        <pc:grpChg chg="add del">
          <ac:chgData name="Abhee Baboo Hudani" userId="S::hudania@uwindsor.ca::d67ac3f2-a235-45ce-8d0b-a7938adb791b" providerId="AD" clId="Web-{E03E7785-3F71-4E01-A2E4-7AE671EBE896}" dt="2022-04-07T22:36:12.049" v="17"/>
          <ac:grpSpMkLst>
            <pc:docMk/>
            <pc:sldMk cId="109857222" sldId="256"/>
            <ac:grpSpMk id="13" creationId="{0350AF23-2606-421F-AB7B-23D9B48F3E9B}"/>
          </ac:grpSpMkLst>
        </pc:grpChg>
        <pc:grpChg chg="add del">
          <ac:chgData name="Abhee Baboo Hudani" userId="S::hudania@uwindsor.ca::d67ac3f2-a235-45ce-8d0b-a7938adb791b" providerId="AD" clId="Web-{E03E7785-3F71-4E01-A2E4-7AE671EBE896}" dt="2022-04-07T22:36:24.502" v="19"/>
          <ac:grpSpMkLst>
            <pc:docMk/>
            <pc:sldMk cId="109857222" sldId="256"/>
            <ac:grpSpMk id="30" creationId="{FC4D4B1C-D809-485D-81BF-4E72EF2C9796}"/>
          </ac:grpSpMkLst>
        </pc:grpChg>
        <pc:grpChg chg="add del">
          <ac:chgData name="Abhee Baboo Hudani" userId="S::hudania@uwindsor.ca::d67ac3f2-a235-45ce-8d0b-a7938adb791b" providerId="AD" clId="Web-{E03E7785-3F71-4E01-A2E4-7AE671EBE896}" dt="2022-04-08T05:10:35.357" v="1280"/>
          <ac:grpSpMkLst>
            <pc:docMk/>
            <pc:sldMk cId="109857222" sldId="256"/>
            <ac:grpSpMk id="59" creationId="{FEF4553E-8BA9-4D3A-AE46-B9B84EA5C6CC}"/>
          </ac:grpSpMkLst>
        </pc:grpChg>
        <pc:grpChg chg="add">
          <ac:chgData name="Abhee Baboo Hudani" userId="S::hudania@uwindsor.ca::d67ac3f2-a235-45ce-8d0b-a7938adb791b" providerId="AD" clId="Web-{E03E7785-3F71-4E01-A2E4-7AE671EBE896}" dt="2022-04-08T05:10:35.357" v="1280"/>
          <ac:grpSpMkLst>
            <pc:docMk/>
            <pc:sldMk cId="109857222" sldId="256"/>
            <ac:grpSpMk id="80" creationId="{1D912E1C-3BBA-42F0-A3EE-FEC382E7230A}"/>
          </ac:grpSpMkLst>
        </pc:grpChg>
        <pc:grpChg chg="add">
          <ac:chgData name="Abhee Baboo Hudani" userId="S::hudania@uwindsor.ca::d67ac3f2-a235-45ce-8d0b-a7938adb791b" providerId="AD" clId="Web-{E03E7785-3F71-4E01-A2E4-7AE671EBE896}" dt="2022-04-08T05:10:35.357" v="1280"/>
          <ac:grpSpMkLst>
            <pc:docMk/>
            <pc:sldMk cId="109857222" sldId="256"/>
            <ac:grpSpMk id="101" creationId="{B29252B9-8F48-4CC0-A640-09C8A8C24E31}"/>
          </ac:grpSpMkLst>
        </pc:grpChg>
        <pc:picChg chg="add mod">
          <ac:chgData name="Abhee Baboo Hudani" userId="S::hudania@uwindsor.ca::d67ac3f2-a235-45ce-8d0b-a7938adb791b" providerId="AD" clId="Web-{E03E7785-3F71-4E01-A2E4-7AE671EBE896}" dt="2022-04-08T05:10:35.357" v="1280"/>
          <ac:picMkLst>
            <pc:docMk/>
            <pc:sldMk cId="109857222" sldId="256"/>
            <ac:picMk id="4" creationId="{32C4140D-B79B-C6B0-D234-0FA1B13FF97D}"/>
          </ac:picMkLst>
        </pc:picChg>
        <pc:picChg chg="add del mod ord">
          <ac:chgData name="Abhee Baboo Hudani" userId="S::hudania@uwindsor.ca::d67ac3f2-a235-45ce-8d0b-a7938adb791b" providerId="AD" clId="Web-{E03E7785-3F71-4E01-A2E4-7AE671EBE896}" dt="2022-04-07T22:36:18.330" v="18"/>
          <ac:picMkLst>
            <pc:docMk/>
            <pc:sldMk cId="109857222" sldId="256"/>
            <ac:picMk id="4" creationId="{485957D5-6343-3064-544A-9619EFA98E93}"/>
          </ac:picMkLst>
        </pc:picChg>
        <pc:picChg chg="add del mod">
          <ac:chgData name="Abhee Baboo Hudani" userId="S::hudania@uwindsor.ca::d67ac3f2-a235-45ce-8d0b-a7938adb791b" providerId="AD" clId="Web-{E03E7785-3F71-4E01-A2E4-7AE671EBE896}" dt="2022-04-08T05:10:32.576" v="1279"/>
          <ac:picMkLst>
            <pc:docMk/>
            <pc:sldMk cId="109857222" sldId="256"/>
            <ac:picMk id="5" creationId="{D5869A7B-6ACC-F391-617D-1420E14874E8}"/>
          </ac:picMkLst>
        </pc:picChg>
        <pc:picChg chg="add del">
          <ac:chgData name="Abhee Baboo Hudani" userId="S::hudania@uwindsor.ca::d67ac3f2-a235-45ce-8d0b-a7938adb791b" providerId="AD" clId="Web-{E03E7785-3F71-4E01-A2E4-7AE671EBE896}" dt="2022-04-07T22:36:24.502" v="19"/>
          <ac:picMkLst>
            <pc:docMk/>
            <pc:sldMk cId="109857222" sldId="256"/>
            <ac:picMk id="46" creationId="{2BE22D81-C261-43B6-AC46-14B3B5F32046}"/>
          </ac:picMkLst>
        </pc:picChg>
        <pc:picChg chg="add del">
          <ac:chgData name="Abhee Baboo Hudani" userId="S::hudania@uwindsor.ca::d67ac3f2-a235-45ce-8d0b-a7938adb791b" providerId="AD" clId="Web-{E03E7785-3F71-4E01-A2E4-7AE671EBE896}" dt="2022-04-07T22:36:24.502" v="19"/>
          <ac:picMkLst>
            <pc:docMk/>
            <pc:sldMk cId="109857222" sldId="256"/>
            <ac:picMk id="50" creationId="{E0A7D697-3249-4E31-801E-98DF52FBC2B0}"/>
          </ac:picMkLst>
        </pc:picChg>
        <pc:picChg chg="add del">
          <ac:chgData name="Abhee Baboo Hudani" userId="S::hudania@uwindsor.ca::d67ac3f2-a235-45ce-8d0b-a7938adb791b" providerId="AD" clId="Web-{E03E7785-3F71-4E01-A2E4-7AE671EBE896}" dt="2022-04-08T05:10:35.357" v="1280"/>
          <ac:picMkLst>
            <pc:docMk/>
            <pc:sldMk cId="109857222" sldId="256"/>
            <ac:picMk id="69" creationId="{9CB5F69D-A54F-479A-AA05-6AEAFCF7DD77}"/>
          </ac:picMkLst>
        </pc:picChg>
        <pc:picChg chg="add del">
          <ac:chgData name="Abhee Baboo Hudani" userId="S::hudania@uwindsor.ca::d67ac3f2-a235-45ce-8d0b-a7938adb791b" providerId="AD" clId="Web-{E03E7785-3F71-4E01-A2E4-7AE671EBE896}" dt="2022-04-08T05:10:35.357" v="1280"/>
          <ac:picMkLst>
            <pc:docMk/>
            <pc:sldMk cId="109857222" sldId="256"/>
            <ac:picMk id="71" creationId="{53859057-B7A0-493C-AFD5-7396DE5B5B38}"/>
          </ac:picMkLst>
        </pc:picChg>
      </pc:sldChg>
      <pc:sldChg chg="addSp delSp modSp new mod setBg">
        <pc:chgData name="Abhee Baboo Hudani" userId="S::hudania@uwindsor.ca::d67ac3f2-a235-45ce-8d0b-a7938adb791b" providerId="AD" clId="Web-{E03E7785-3F71-4E01-A2E4-7AE671EBE896}" dt="2022-04-08T05:52:21.157" v="1878" actId="1076"/>
        <pc:sldMkLst>
          <pc:docMk/>
          <pc:sldMk cId="3719917941" sldId="257"/>
        </pc:sldMkLst>
        <pc:spChg chg="mod">
          <ac:chgData name="Abhee Baboo Hudani" userId="S::hudania@uwindsor.ca::d67ac3f2-a235-45ce-8d0b-a7938adb791b" providerId="AD" clId="Web-{E03E7785-3F71-4E01-A2E4-7AE671EBE896}" dt="2022-04-07T22:37:23.784" v="38"/>
          <ac:spMkLst>
            <pc:docMk/>
            <pc:sldMk cId="3719917941" sldId="257"/>
            <ac:spMk id="2" creationId="{50F4EEF6-04C1-C071-91D5-9072278F799D}"/>
          </ac:spMkLst>
        </pc:spChg>
        <pc:spChg chg="del mod">
          <ac:chgData name="Abhee Baboo Hudani" userId="S::hudania@uwindsor.ca::d67ac3f2-a235-45ce-8d0b-a7938adb791b" providerId="AD" clId="Web-{E03E7785-3F71-4E01-A2E4-7AE671EBE896}" dt="2022-04-07T22:37:23.784" v="38"/>
          <ac:spMkLst>
            <pc:docMk/>
            <pc:sldMk cId="3719917941" sldId="257"/>
            <ac:spMk id="3" creationId="{31A9EE2E-6093-0337-5B0B-E5FB504F3B88}"/>
          </ac:spMkLst>
        </pc:spChg>
        <pc:spChg chg="add">
          <ac:chgData name="Abhee Baboo Hudani" userId="S::hudania@uwindsor.ca::d67ac3f2-a235-45ce-8d0b-a7938adb791b" providerId="AD" clId="Web-{E03E7785-3F71-4E01-A2E4-7AE671EBE896}" dt="2022-04-07T22:37:23.784" v="38"/>
          <ac:spMkLst>
            <pc:docMk/>
            <pc:sldMk cId="3719917941" sldId="257"/>
            <ac:spMk id="9" creationId="{57908DE9-5647-483E-B731-49D34A839B3F}"/>
          </ac:spMkLst>
        </pc:spChg>
        <pc:spChg chg="add">
          <ac:chgData name="Abhee Baboo Hudani" userId="S::hudania@uwindsor.ca::d67ac3f2-a235-45ce-8d0b-a7938adb791b" providerId="AD" clId="Web-{E03E7785-3F71-4E01-A2E4-7AE671EBE896}" dt="2022-04-07T22:37:23.784" v="38"/>
          <ac:spMkLst>
            <pc:docMk/>
            <pc:sldMk cId="3719917941" sldId="257"/>
            <ac:spMk id="11" creationId="{926962B4-5DCE-4745-A877-F7237DA68D7F}"/>
          </ac:spMkLst>
        </pc:spChg>
        <pc:spChg chg="add">
          <ac:chgData name="Abhee Baboo Hudani" userId="S::hudania@uwindsor.ca::d67ac3f2-a235-45ce-8d0b-a7938adb791b" providerId="AD" clId="Web-{E03E7785-3F71-4E01-A2E4-7AE671EBE896}" dt="2022-04-07T22:37:23.784" v="38"/>
          <ac:spMkLst>
            <pc:docMk/>
            <pc:sldMk cId="3719917941" sldId="257"/>
            <ac:spMk id="13" creationId="{FFC31C6D-653C-4C57-B226-ED6CE571F611}"/>
          </ac:spMkLst>
        </pc:spChg>
        <pc:spChg chg="mod">
          <ac:chgData name="Abhee Baboo Hudani" userId="S::hudania@uwindsor.ca::d67ac3f2-a235-45ce-8d0b-a7938adb791b" providerId="AD" clId="Web-{E03E7785-3F71-4E01-A2E4-7AE671EBE896}" dt="2022-04-08T05:12:15.749" v="1287" actId="1076"/>
          <ac:spMkLst>
            <pc:docMk/>
            <pc:sldMk cId="3719917941" sldId="257"/>
            <ac:spMk id="16" creationId="{F65CBEB7-29CF-4F21-ABB7-012581304C1B}"/>
          </ac:spMkLst>
        </pc:spChg>
        <pc:grpChg chg="add">
          <ac:chgData name="Abhee Baboo Hudani" userId="S::hudania@uwindsor.ca::d67ac3f2-a235-45ce-8d0b-a7938adb791b" providerId="AD" clId="Web-{E03E7785-3F71-4E01-A2E4-7AE671EBE896}" dt="2022-04-07T22:37:23.784" v="38"/>
          <ac:grpSpMkLst>
            <pc:docMk/>
            <pc:sldMk cId="3719917941" sldId="257"/>
            <ac:grpSpMk id="15" creationId="{C310B041-3468-403A-926B-E3C1CF4433A2}"/>
          </ac:grpSpMkLst>
        </pc:grpChg>
        <pc:graphicFrameChg chg="add mod modGraphic">
          <ac:chgData name="Abhee Baboo Hudani" userId="S::hudania@uwindsor.ca::d67ac3f2-a235-45ce-8d0b-a7938adb791b" providerId="AD" clId="Web-{E03E7785-3F71-4E01-A2E4-7AE671EBE896}" dt="2022-04-08T05:52:21.157" v="1878" actId="1076"/>
          <ac:graphicFrameMkLst>
            <pc:docMk/>
            <pc:sldMk cId="3719917941" sldId="257"/>
            <ac:graphicFrameMk id="5" creationId="{DC58C8BB-060F-82C4-DFAF-1C71DA684CF6}"/>
          </ac:graphicFrameMkLst>
        </pc:graphicFrameChg>
      </pc:sldChg>
      <pc:sldChg chg="addSp delSp modSp new mod setBg">
        <pc:chgData name="Abhee Baboo Hudani" userId="S::hudania@uwindsor.ca::d67ac3f2-a235-45ce-8d0b-a7938adb791b" providerId="AD" clId="Web-{E03E7785-3F71-4E01-A2E4-7AE671EBE896}" dt="2022-04-08T05:36:45.361" v="1678" actId="14100"/>
        <pc:sldMkLst>
          <pc:docMk/>
          <pc:sldMk cId="2985301248" sldId="258"/>
        </pc:sldMkLst>
        <pc:spChg chg="mod">
          <ac:chgData name="Abhee Baboo Hudani" userId="S::hudania@uwindsor.ca::d67ac3f2-a235-45ce-8d0b-a7938adb791b" providerId="AD" clId="Web-{E03E7785-3F71-4E01-A2E4-7AE671EBE896}" dt="2022-04-07T22:40:33.119" v="80"/>
          <ac:spMkLst>
            <pc:docMk/>
            <pc:sldMk cId="2985301248" sldId="258"/>
            <ac:spMk id="2" creationId="{A0E452C8-3A16-ED04-62CC-495D5BE9CBC3}"/>
          </ac:spMkLst>
        </pc:spChg>
        <pc:spChg chg="del">
          <ac:chgData name="Abhee Baboo Hudani" userId="S::hudania@uwindsor.ca::d67ac3f2-a235-45ce-8d0b-a7938adb791b" providerId="AD" clId="Web-{E03E7785-3F71-4E01-A2E4-7AE671EBE896}" dt="2022-04-07T22:40:27.228" v="79"/>
          <ac:spMkLst>
            <pc:docMk/>
            <pc:sldMk cId="2985301248" sldId="258"/>
            <ac:spMk id="3" creationId="{31E32C18-DE40-67DC-F84A-BF228BE340E1}"/>
          </ac:spMkLst>
        </pc:spChg>
        <pc:spChg chg="add mod">
          <ac:chgData name="Abhee Baboo Hudani" userId="S::hudania@uwindsor.ca::d67ac3f2-a235-45ce-8d0b-a7938adb791b" providerId="AD" clId="Web-{E03E7785-3F71-4E01-A2E4-7AE671EBE896}" dt="2022-04-08T05:36:45.361" v="1678" actId="14100"/>
          <ac:spMkLst>
            <pc:docMk/>
            <pc:sldMk cId="2985301248" sldId="258"/>
            <ac:spMk id="8" creationId="{0BD491C2-FF3D-D6AC-C0D3-FA6C60866630}"/>
          </ac:spMkLst>
        </pc:spChg>
        <pc:spChg chg="add">
          <ac:chgData name="Abhee Baboo Hudani" userId="S::hudania@uwindsor.ca::d67ac3f2-a235-45ce-8d0b-a7938adb791b" providerId="AD" clId="Web-{E03E7785-3F71-4E01-A2E4-7AE671EBE896}" dt="2022-04-07T22:40:33.119" v="80"/>
          <ac:spMkLst>
            <pc:docMk/>
            <pc:sldMk cId="2985301248" sldId="258"/>
            <ac:spMk id="11" creationId="{4D47D7CD-06A5-4710-B816-F23F56C52C16}"/>
          </ac:spMkLst>
        </pc:spChg>
        <pc:spChg chg="add">
          <ac:chgData name="Abhee Baboo Hudani" userId="S::hudania@uwindsor.ca::d67ac3f2-a235-45ce-8d0b-a7938adb791b" providerId="AD" clId="Web-{E03E7785-3F71-4E01-A2E4-7AE671EBE896}" dt="2022-04-07T22:40:33.119" v="80"/>
          <ac:spMkLst>
            <pc:docMk/>
            <pc:sldMk cId="2985301248" sldId="258"/>
            <ac:spMk id="13" creationId="{8058D9C7-7C50-4582-9A60-0569A536A190}"/>
          </ac:spMkLst>
        </pc:spChg>
        <pc:grpChg chg="add">
          <ac:chgData name="Abhee Baboo Hudani" userId="S::hudania@uwindsor.ca::d67ac3f2-a235-45ce-8d0b-a7938adb791b" providerId="AD" clId="Web-{E03E7785-3F71-4E01-A2E4-7AE671EBE896}" dt="2022-04-07T22:40:33.119" v="80"/>
          <ac:grpSpMkLst>
            <pc:docMk/>
            <pc:sldMk cId="2985301248" sldId="258"/>
            <ac:grpSpMk id="15" creationId="{A5A42520-81F5-4CA6-A7DA-9CD71733ABEC}"/>
          </ac:grpSpMkLst>
        </pc:grpChg>
        <pc:picChg chg="add mod ord">
          <ac:chgData name="Abhee Baboo Hudani" userId="S::hudania@uwindsor.ca::d67ac3f2-a235-45ce-8d0b-a7938adb791b" providerId="AD" clId="Web-{E03E7785-3F71-4E01-A2E4-7AE671EBE896}" dt="2022-04-07T22:40:33.119" v="80"/>
          <ac:picMkLst>
            <pc:docMk/>
            <pc:sldMk cId="2985301248" sldId="258"/>
            <ac:picMk id="4" creationId="{BEE0E258-9DBB-E170-701D-02721FA3894E}"/>
          </ac:picMkLst>
        </pc:picChg>
      </pc:sldChg>
      <pc:sldChg chg="addSp delSp modSp new mod setBg">
        <pc:chgData name="Abhee Baboo Hudani" userId="S::hudania@uwindsor.ca::d67ac3f2-a235-45ce-8d0b-a7938adb791b" providerId="AD" clId="Web-{E03E7785-3F71-4E01-A2E4-7AE671EBE896}" dt="2022-04-08T05:36:35.548" v="1676" actId="1076"/>
        <pc:sldMkLst>
          <pc:docMk/>
          <pc:sldMk cId="114952299" sldId="259"/>
        </pc:sldMkLst>
        <pc:spChg chg="mod">
          <ac:chgData name="Abhee Baboo Hudani" userId="S::hudania@uwindsor.ca::d67ac3f2-a235-45ce-8d0b-a7938adb791b" providerId="AD" clId="Web-{E03E7785-3F71-4E01-A2E4-7AE671EBE896}" dt="2022-04-07T22:42:23.994" v="91"/>
          <ac:spMkLst>
            <pc:docMk/>
            <pc:sldMk cId="114952299" sldId="259"/>
            <ac:spMk id="2" creationId="{DB2AAC01-A615-7999-8138-E9E138724931}"/>
          </ac:spMkLst>
        </pc:spChg>
        <pc:spChg chg="add del">
          <ac:chgData name="Abhee Baboo Hudani" userId="S::hudania@uwindsor.ca::d67ac3f2-a235-45ce-8d0b-a7938adb791b" providerId="AD" clId="Web-{E03E7785-3F71-4E01-A2E4-7AE671EBE896}" dt="2022-04-07T22:42:01.385" v="86"/>
          <ac:spMkLst>
            <pc:docMk/>
            <pc:sldMk cId="114952299" sldId="259"/>
            <ac:spMk id="3" creationId="{DCE911F9-9F76-28A2-AB08-1B8C90EB0CC7}"/>
          </ac:spMkLst>
        </pc:spChg>
        <pc:spChg chg="add del">
          <ac:chgData name="Abhee Baboo Hudani" userId="S::hudania@uwindsor.ca::d67ac3f2-a235-45ce-8d0b-a7938adb791b" providerId="AD" clId="Web-{E03E7785-3F71-4E01-A2E4-7AE671EBE896}" dt="2022-04-07T22:42:23.979" v="90"/>
          <ac:spMkLst>
            <pc:docMk/>
            <pc:sldMk cId="114952299" sldId="259"/>
            <ac:spMk id="10" creationId="{02C01803-7018-9C76-F45E-15AB2D081B6D}"/>
          </ac:spMkLst>
        </pc:spChg>
        <pc:spChg chg="add del">
          <ac:chgData name="Abhee Baboo Hudani" userId="S::hudania@uwindsor.ca::d67ac3f2-a235-45ce-8d0b-a7938adb791b" providerId="AD" clId="Web-{E03E7785-3F71-4E01-A2E4-7AE671EBE896}" dt="2022-04-07T22:42:23.979" v="90"/>
          <ac:spMkLst>
            <pc:docMk/>
            <pc:sldMk cId="114952299" sldId="259"/>
            <ac:spMk id="13" creationId="{6A28A739-9732-461A-A853-1E4989EFF7D1}"/>
          </ac:spMkLst>
        </pc:spChg>
        <pc:spChg chg="add del">
          <ac:chgData name="Abhee Baboo Hudani" userId="S::hudania@uwindsor.ca::d67ac3f2-a235-45ce-8d0b-a7938adb791b" providerId="AD" clId="Web-{E03E7785-3F71-4E01-A2E4-7AE671EBE896}" dt="2022-04-07T22:42:23.979" v="90"/>
          <ac:spMkLst>
            <pc:docMk/>
            <pc:sldMk cId="114952299" sldId="259"/>
            <ac:spMk id="15" creationId="{7110C6A7-D16B-4C77-8E1C-AD3F05B5A249}"/>
          </ac:spMkLst>
        </pc:spChg>
        <pc:spChg chg="add del">
          <ac:chgData name="Abhee Baboo Hudani" userId="S::hudania@uwindsor.ca::d67ac3f2-a235-45ce-8d0b-a7938adb791b" providerId="AD" clId="Web-{E03E7785-3F71-4E01-A2E4-7AE671EBE896}" dt="2022-04-07T22:42:23.979" v="90"/>
          <ac:spMkLst>
            <pc:docMk/>
            <pc:sldMk cId="114952299" sldId="259"/>
            <ac:spMk id="25" creationId="{170F1B99-B713-43B1-8E57-B88FEE6FE09B}"/>
          </ac:spMkLst>
        </pc:spChg>
        <pc:spChg chg="add del">
          <ac:chgData name="Abhee Baboo Hudani" userId="S::hudania@uwindsor.ca::d67ac3f2-a235-45ce-8d0b-a7938adb791b" providerId="AD" clId="Web-{E03E7785-3F71-4E01-A2E4-7AE671EBE896}" dt="2022-04-07T22:42:23.979" v="90"/>
          <ac:spMkLst>
            <pc:docMk/>
            <pc:sldMk cId="114952299" sldId="259"/>
            <ac:spMk id="27" creationId="{A9A446E8-F042-49A3-AA02-3FF2F236B1B9}"/>
          </ac:spMkLst>
        </pc:spChg>
        <pc:spChg chg="add">
          <ac:chgData name="Abhee Baboo Hudani" userId="S::hudania@uwindsor.ca::d67ac3f2-a235-45ce-8d0b-a7938adb791b" providerId="AD" clId="Web-{E03E7785-3F71-4E01-A2E4-7AE671EBE896}" dt="2022-04-07T22:42:23.994" v="91"/>
          <ac:spMkLst>
            <pc:docMk/>
            <pc:sldMk cId="114952299" sldId="259"/>
            <ac:spMk id="31" creationId="{19E02BE5-C326-482F-A8B5-3F7A51C587F6}"/>
          </ac:spMkLst>
        </pc:spChg>
        <pc:spChg chg="add">
          <ac:chgData name="Abhee Baboo Hudani" userId="S::hudania@uwindsor.ca::d67ac3f2-a235-45ce-8d0b-a7938adb791b" providerId="AD" clId="Web-{E03E7785-3F71-4E01-A2E4-7AE671EBE896}" dt="2022-04-07T22:42:23.994" v="91"/>
          <ac:spMkLst>
            <pc:docMk/>
            <pc:sldMk cId="114952299" sldId="259"/>
            <ac:spMk id="32" creationId="{85442CC8-740A-4359-BACA-83B385944BAB}"/>
          </ac:spMkLst>
        </pc:spChg>
        <pc:spChg chg="add">
          <ac:chgData name="Abhee Baboo Hudani" userId="S::hudania@uwindsor.ca::d67ac3f2-a235-45ce-8d0b-a7938adb791b" providerId="AD" clId="Web-{E03E7785-3F71-4E01-A2E4-7AE671EBE896}" dt="2022-04-07T22:42:23.994" v="91"/>
          <ac:spMkLst>
            <pc:docMk/>
            <pc:sldMk cId="114952299" sldId="259"/>
            <ac:spMk id="34" creationId="{B814402B-76A2-4DC8-B443-A3733E2C94ED}"/>
          </ac:spMkLst>
        </pc:spChg>
        <pc:spChg chg="add">
          <ac:chgData name="Abhee Baboo Hudani" userId="S::hudania@uwindsor.ca::d67ac3f2-a235-45ce-8d0b-a7938adb791b" providerId="AD" clId="Web-{E03E7785-3F71-4E01-A2E4-7AE671EBE896}" dt="2022-04-07T22:42:23.994" v="91"/>
          <ac:spMkLst>
            <pc:docMk/>
            <pc:sldMk cId="114952299" sldId="259"/>
            <ac:spMk id="35" creationId="{6A7F9CC5-C538-4E6D-A1F2-86643BEB91CB}"/>
          </ac:spMkLst>
        </pc:spChg>
        <pc:spChg chg="add mod">
          <ac:chgData name="Abhee Baboo Hudani" userId="S::hudania@uwindsor.ca::d67ac3f2-a235-45ce-8d0b-a7938adb791b" providerId="AD" clId="Web-{E03E7785-3F71-4E01-A2E4-7AE671EBE896}" dt="2022-04-08T05:36:35.548" v="1676" actId="1076"/>
          <ac:spMkLst>
            <pc:docMk/>
            <pc:sldMk cId="114952299" sldId="259"/>
            <ac:spMk id="37" creationId="{67C883E6-F0F4-C0A0-9BB5-A936B7E18C95}"/>
          </ac:spMkLst>
        </pc:spChg>
        <pc:grpChg chg="add del">
          <ac:chgData name="Abhee Baboo Hudani" userId="S::hudania@uwindsor.ca::d67ac3f2-a235-45ce-8d0b-a7938adb791b" providerId="AD" clId="Web-{E03E7785-3F71-4E01-A2E4-7AE671EBE896}" dt="2022-04-07T22:42:23.979" v="90"/>
          <ac:grpSpMkLst>
            <pc:docMk/>
            <pc:sldMk cId="114952299" sldId="259"/>
            <ac:grpSpMk id="17" creationId="{147F989C-8016-4A7A-872B-625A48589FA2}"/>
          </ac:grpSpMkLst>
        </pc:grpChg>
        <pc:grpChg chg="add">
          <ac:chgData name="Abhee Baboo Hudani" userId="S::hudania@uwindsor.ca::d67ac3f2-a235-45ce-8d0b-a7938adb791b" providerId="AD" clId="Web-{E03E7785-3F71-4E01-A2E4-7AE671EBE896}" dt="2022-04-07T22:42:23.994" v="91"/>
          <ac:grpSpMkLst>
            <pc:docMk/>
            <pc:sldMk cId="114952299" sldId="259"/>
            <ac:grpSpMk id="33" creationId="{671B08AF-4EE4-452A-92DB-0B56212F5128}"/>
          </ac:grpSpMkLst>
        </pc:grpChg>
        <pc:picChg chg="add del mod ord">
          <ac:chgData name="Abhee Baboo Hudani" userId="S::hudania@uwindsor.ca::d67ac3f2-a235-45ce-8d0b-a7938adb791b" providerId="AD" clId="Web-{E03E7785-3F71-4E01-A2E4-7AE671EBE896}" dt="2022-04-07T22:40:58.166" v="85"/>
          <ac:picMkLst>
            <pc:docMk/>
            <pc:sldMk cId="114952299" sldId="259"/>
            <ac:picMk id="4" creationId="{78C932BF-E749-84FE-26FB-394789EA6FB8}"/>
          </ac:picMkLst>
        </pc:picChg>
        <pc:picChg chg="add mod ord">
          <ac:chgData name="Abhee Baboo Hudani" userId="S::hudania@uwindsor.ca::d67ac3f2-a235-45ce-8d0b-a7938adb791b" providerId="AD" clId="Web-{E03E7785-3F71-4E01-A2E4-7AE671EBE896}" dt="2022-04-07T22:49:41.013" v="192"/>
          <ac:picMkLst>
            <pc:docMk/>
            <pc:sldMk cId="114952299" sldId="259"/>
            <ac:picMk id="5" creationId="{1A3B0102-BD6D-8956-41CA-8C90EC0847FF}"/>
          </ac:picMkLst>
        </pc:picChg>
        <pc:picChg chg="add mod">
          <ac:chgData name="Abhee Baboo Hudani" userId="S::hudania@uwindsor.ca::d67ac3f2-a235-45ce-8d0b-a7938adb791b" providerId="AD" clId="Web-{E03E7785-3F71-4E01-A2E4-7AE671EBE896}" dt="2022-04-07T22:42:31.901" v="95" actId="1076"/>
          <ac:picMkLst>
            <pc:docMk/>
            <pc:sldMk cId="114952299" sldId="259"/>
            <ac:picMk id="6" creationId="{37AD93CD-F034-FC48-371F-E7C1A12D05BC}"/>
          </ac:picMkLst>
        </pc:picChg>
        <pc:picChg chg="add del">
          <ac:chgData name="Abhee Baboo Hudani" userId="S::hudania@uwindsor.ca::d67ac3f2-a235-45ce-8d0b-a7938adb791b" providerId="AD" clId="Web-{E03E7785-3F71-4E01-A2E4-7AE671EBE896}" dt="2022-04-07T22:42:23.979" v="90"/>
          <ac:picMkLst>
            <pc:docMk/>
            <pc:sldMk cId="114952299" sldId="259"/>
            <ac:picMk id="29" creationId="{8DF2F6D9-C508-4D35-92B7-1550771658C6}"/>
          </ac:picMkLst>
        </pc:picChg>
        <pc:picChg chg="add">
          <ac:chgData name="Abhee Baboo Hudani" userId="S::hudania@uwindsor.ca::d67ac3f2-a235-45ce-8d0b-a7938adb791b" providerId="AD" clId="Web-{E03E7785-3F71-4E01-A2E4-7AE671EBE896}" dt="2022-04-07T22:42:23.994" v="91"/>
          <ac:picMkLst>
            <pc:docMk/>
            <pc:sldMk cId="114952299" sldId="259"/>
            <ac:picMk id="36" creationId="{C010DAAD-474B-49D4-B884-E02E45414037}"/>
          </ac:picMkLst>
        </pc:picChg>
      </pc:sldChg>
      <pc:sldChg chg="addSp delSp modSp new mod setBg">
        <pc:chgData name="Abhee Baboo Hudani" userId="S::hudania@uwindsor.ca::d67ac3f2-a235-45ce-8d0b-a7938adb791b" providerId="AD" clId="Web-{E03E7785-3F71-4E01-A2E4-7AE671EBE896}" dt="2022-04-07T22:44:08.214" v="112"/>
        <pc:sldMkLst>
          <pc:docMk/>
          <pc:sldMk cId="2304427547" sldId="260"/>
        </pc:sldMkLst>
        <pc:spChg chg="mod">
          <ac:chgData name="Abhee Baboo Hudani" userId="S::hudania@uwindsor.ca::d67ac3f2-a235-45ce-8d0b-a7938adb791b" providerId="AD" clId="Web-{E03E7785-3F71-4E01-A2E4-7AE671EBE896}" dt="2022-04-07T22:44:08.214" v="112"/>
          <ac:spMkLst>
            <pc:docMk/>
            <pc:sldMk cId="2304427547" sldId="260"/>
            <ac:spMk id="2" creationId="{599DEED0-D2D4-8278-5A79-9FF019B1C312}"/>
          </ac:spMkLst>
        </pc:spChg>
        <pc:spChg chg="del">
          <ac:chgData name="Abhee Baboo Hudani" userId="S::hudania@uwindsor.ca::d67ac3f2-a235-45ce-8d0b-a7938adb791b" providerId="AD" clId="Web-{E03E7785-3F71-4E01-A2E4-7AE671EBE896}" dt="2022-04-07T22:44:03.636" v="109"/>
          <ac:spMkLst>
            <pc:docMk/>
            <pc:sldMk cId="2304427547" sldId="260"/>
            <ac:spMk id="3" creationId="{44CF15E2-EDA2-A79D-9E4A-F2D92967F118}"/>
          </ac:spMkLst>
        </pc:spChg>
        <pc:spChg chg="add del">
          <ac:chgData name="Abhee Baboo Hudani" userId="S::hudania@uwindsor.ca::d67ac3f2-a235-45ce-8d0b-a7938adb791b" providerId="AD" clId="Web-{E03E7785-3F71-4E01-A2E4-7AE671EBE896}" dt="2022-04-07T22:44:08.151" v="111"/>
          <ac:spMkLst>
            <pc:docMk/>
            <pc:sldMk cId="2304427547" sldId="260"/>
            <ac:spMk id="8" creationId="{700FA097-CF7A-C0AD-9BA7-98CD82CED428}"/>
          </ac:spMkLst>
        </pc:spChg>
        <pc:spChg chg="add del">
          <ac:chgData name="Abhee Baboo Hudani" userId="S::hudania@uwindsor.ca::d67ac3f2-a235-45ce-8d0b-a7938adb791b" providerId="AD" clId="Web-{E03E7785-3F71-4E01-A2E4-7AE671EBE896}" dt="2022-04-07T22:44:08.151" v="111"/>
          <ac:spMkLst>
            <pc:docMk/>
            <pc:sldMk cId="2304427547" sldId="260"/>
            <ac:spMk id="11" creationId="{34441C22-9EFD-4DE0-9245-E55F34A58290}"/>
          </ac:spMkLst>
        </pc:spChg>
        <pc:spChg chg="add del">
          <ac:chgData name="Abhee Baboo Hudani" userId="S::hudania@uwindsor.ca::d67ac3f2-a235-45ce-8d0b-a7938adb791b" providerId="AD" clId="Web-{E03E7785-3F71-4E01-A2E4-7AE671EBE896}" dt="2022-04-07T22:44:08.151" v="111"/>
          <ac:spMkLst>
            <pc:docMk/>
            <pc:sldMk cId="2304427547" sldId="260"/>
            <ac:spMk id="13" creationId="{2E3EC0C7-3371-4F0F-9092-DA8533F0C116}"/>
          </ac:spMkLst>
        </pc:spChg>
        <pc:spChg chg="add del">
          <ac:chgData name="Abhee Baboo Hudani" userId="S::hudania@uwindsor.ca::d67ac3f2-a235-45ce-8d0b-a7938adb791b" providerId="AD" clId="Web-{E03E7785-3F71-4E01-A2E4-7AE671EBE896}" dt="2022-04-07T22:44:08.151" v="111"/>
          <ac:spMkLst>
            <pc:docMk/>
            <pc:sldMk cId="2304427547" sldId="260"/>
            <ac:spMk id="15" creationId="{B5B75771-DE64-4E88-9F7A-F675EA3D3E5D}"/>
          </ac:spMkLst>
        </pc:spChg>
        <pc:spChg chg="add del">
          <ac:chgData name="Abhee Baboo Hudani" userId="S::hudania@uwindsor.ca::d67ac3f2-a235-45ce-8d0b-a7938adb791b" providerId="AD" clId="Web-{E03E7785-3F71-4E01-A2E4-7AE671EBE896}" dt="2022-04-07T22:44:08.151" v="111"/>
          <ac:spMkLst>
            <pc:docMk/>
            <pc:sldMk cId="2304427547" sldId="260"/>
            <ac:spMk id="25" creationId="{3B9D6F34-4F66-4AD6-8297-B393AD0A9BDE}"/>
          </ac:spMkLst>
        </pc:spChg>
        <pc:spChg chg="add">
          <ac:chgData name="Abhee Baboo Hudani" userId="S::hudania@uwindsor.ca::d67ac3f2-a235-45ce-8d0b-a7938adb791b" providerId="AD" clId="Web-{E03E7785-3F71-4E01-A2E4-7AE671EBE896}" dt="2022-04-07T22:44:08.214" v="112"/>
          <ac:spMkLst>
            <pc:docMk/>
            <pc:sldMk cId="2304427547" sldId="260"/>
            <ac:spMk id="31" creationId="{D209D7C9-6D5E-4AB9-B50F-C0160FF18EFD}"/>
          </ac:spMkLst>
        </pc:spChg>
        <pc:spChg chg="add">
          <ac:chgData name="Abhee Baboo Hudani" userId="S::hudania@uwindsor.ca::d67ac3f2-a235-45ce-8d0b-a7938adb791b" providerId="AD" clId="Web-{E03E7785-3F71-4E01-A2E4-7AE671EBE896}" dt="2022-04-07T22:44:08.214" v="112"/>
          <ac:spMkLst>
            <pc:docMk/>
            <pc:sldMk cId="2304427547" sldId="260"/>
            <ac:spMk id="32" creationId="{C81A27CC-E945-4905-9D46-3D497F9C4E9A}"/>
          </ac:spMkLst>
        </pc:spChg>
        <pc:spChg chg="add">
          <ac:chgData name="Abhee Baboo Hudani" userId="S::hudania@uwindsor.ca::d67ac3f2-a235-45ce-8d0b-a7938adb791b" providerId="AD" clId="Web-{E03E7785-3F71-4E01-A2E4-7AE671EBE896}" dt="2022-04-07T22:44:08.214" v="112"/>
          <ac:spMkLst>
            <pc:docMk/>
            <pc:sldMk cId="2304427547" sldId="260"/>
            <ac:spMk id="33" creationId="{0573BC18-D166-3422-5468-C6B1A2516772}"/>
          </ac:spMkLst>
        </pc:spChg>
        <pc:spChg chg="add">
          <ac:chgData name="Abhee Baboo Hudani" userId="S::hudania@uwindsor.ca::d67ac3f2-a235-45ce-8d0b-a7938adb791b" providerId="AD" clId="Web-{E03E7785-3F71-4E01-A2E4-7AE671EBE896}" dt="2022-04-07T22:44:08.214" v="112"/>
          <ac:spMkLst>
            <pc:docMk/>
            <pc:sldMk cId="2304427547" sldId="260"/>
            <ac:spMk id="34" creationId="{FB1720E7-4310-42AF-AC72-8FE5912E9E0F}"/>
          </ac:spMkLst>
        </pc:spChg>
        <pc:spChg chg="add">
          <ac:chgData name="Abhee Baboo Hudani" userId="S::hudania@uwindsor.ca::d67ac3f2-a235-45ce-8d0b-a7938adb791b" providerId="AD" clId="Web-{E03E7785-3F71-4E01-A2E4-7AE671EBE896}" dt="2022-04-07T22:44:08.214" v="112"/>
          <ac:spMkLst>
            <pc:docMk/>
            <pc:sldMk cId="2304427547" sldId="260"/>
            <ac:spMk id="37" creationId="{0D12ED7B-BE6F-4DBA-B397-D3A54C97D405}"/>
          </ac:spMkLst>
        </pc:spChg>
        <pc:grpChg chg="add del">
          <ac:chgData name="Abhee Baboo Hudani" userId="S::hudania@uwindsor.ca::d67ac3f2-a235-45ce-8d0b-a7938adb791b" providerId="AD" clId="Web-{E03E7785-3F71-4E01-A2E4-7AE671EBE896}" dt="2022-04-07T22:44:08.151" v="111"/>
          <ac:grpSpMkLst>
            <pc:docMk/>
            <pc:sldMk cId="2304427547" sldId="260"/>
            <ac:grpSpMk id="17" creationId="{B75D38C4-A4CC-488E-85FD-0C69F36EA225}"/>
          </ac:grpSpMkLst>
        </pc:grpChg>
        <pc:grpChg chg="add">
          <ac:chgData name="Abhee Baboo Hudani" userId="S::hudania@uwindsor.ca::d67ac3f2-a235-45ce-8d0b-a7938adb791b" providerId="AD" clId="Web-{E03E7785-3F71-4E01-A2E4-7AE671EBE896}" dt="2022-04-07T22:44:08.214" v="112"/>
          <ac:grpSpMkLst>
            <pc:docMk/>
            <pc:sldMk cId="2304427547" sldId="260"/>
            <ac:grpSpMk id="35" creationId="{5EFFD2A5-0E57-466C-821B-D8B2C841E46D}"/>
          </ac:grpSpMkLst>
        </pc:grpChg>
        <pc:picChg chg="add mod ord">
          <ac:chgData name="Abhee Baboo Hudani" userId="S::hudania@uwindsor.ca::d67ac3f2-a235-45ce-8d0b-a7938adb791b" providerId="AD" clId="Web-{E03E7785-3F71-4E01-A2E4-7AE671EBE896}" dt="2022-04-07T22:44:08.214" v="112"/>
          <ac:picMkLst>
            <pc:docMk/>
            <pc:sldMk cId="2304427547" sldId="260"/>
            <ac:picMk id="4" creationId="{7EA8BBC7-57B5-AB6D-9897-E60443BEB03B}"/>
          </ac:picMkLst>
        </pc:picChg>
        <pc:picChg chg="add del">
          <ac:chgData name="Abhee Baboo Hudani" userId="S::hudania@uwindsor.ca::d67ac3f2-a235-45ce-8d0b-a7938adb791b" providerId="AD" clId="Web-{E03E7785-3F71-4E01-A2E4-7AE671EBE896}" dt="2022-04-07T22:44:08.151" v="111"/>
          <ac:picMkLst>
            <pc:docMk/>
            <pc:sldMk cId="2304427547" sldId="260"/>
            <ac:picMk id="27" creationId="{4A957378-4F2F-4F89-8202-553A431FFCE1}"/>
          </ac:picMkLst>
        </pc:picChg>
        <pc:picChg chg="add del">
          <ac:chgData name="Abhee Baboo Hudani" userId="S::hudania@uwindsor.ca::d67ac3f2-a235-45ce-8d0b-a7938adb791b" providerId="AD" clId="Web-{E03E7785-3F71-4E01-A2E4-7AE671EBE896}" dt="2022-04-07T22:44:08.151" v="111"/>
          <ac:picMkLst>
            <pc:docMk/>
            <pc:sldMk cId="2304427547" sldId="260"/>
            <ac:picMk id="29" creationId="{5EEF8CC5-3EC6-4753-94A5-A5787A5474EF}"/>
          </ac:picMkLst>
        </pc:picChg>
        <pc:picChg chg="add">
          <ac:chgData name="Abhee Baboo Hudani" userId="S::hudania@uwindsor.ca::d67ac3f2-a235-45ce-8d0b-a7938adb791b" providerId="AD" clId="Web-{E03E7785-3F71-4E01-A2E4-7AE671EBE896}" dt="2022-04-07T22:44:08.214" v="112"/>
          <ac:picMkLst>
            <pc:docMk/>
            <pc:sldMk cId="2304427547" sldId="260"/>
            <ac:picMk id="36" creationId="{42E135F0-3E22-4668-8905-DF9073C9360A}"/>
          </ac:picMkLst>
        </pc:picChg>
        <pc:picChg chg="add">
          <ac:chgData name="Abhee Baboo Hudani" userId="S::hudania@uwindsor.ca::d67ac3f2-a235-45ce-8d0b-a7938adb791b" providerId="AD" clId="Web-{E03E7785-3F71-4E01-A2E4-7AE671EBE896}" dt="2022-04-07T22:44:08.214" v="112"/>
          <ac:picMkLst>
            <pc:docMk/>
            <pc:sldMk cId="2304427547" sldId="260"/>
            <ac:picMk id="38" creationId="{9261E5D4-2BDB-4D13-9B4F-822CB40907D0}"/>
          </ac:picMkLst>
        </pc:picChg>
      </pc:sldChg>
      <pc:sldChg chg="addSp delSp modSp add ord replId">
        <pc:chgData name="Abhee Baboo Hudani" userId="S::hudania@uwindsor.ca::d67ac3f2-a235-45ce-8d0b-a7938adb791b" providerId="AD" clId="Web-{E03E7785-3F71-4E01-A2E4-7AE671EBE896}" dt="2022-04-08T05:01:46.851" v="1090" actId="1076"/>
        <pc:sldMkLst>
          <pc:docMk/>
          <pc:sldMk cId="1899440903" sldId="261"/>
        </pc:sldMkLst>
        <pc:spChg chg="mod">
          <ac:chgData name="Abhee Baboo Hudani" userId="S::hudania@uwindsor.ca::d67ac3f2-a235-45ce-8d0b-a7938adb791b" providerId="AD" clId="Web-{E03E7785-3F71-4E01-A2E4-7AE671EBE896}" dt="2022-04-07T22:45:08.949" v="134"/>
          <ac:spMkLst>
            <pc:docMk/>
            <pc:sldMk cId="1899440903" sldId="261"/>
            <ac:spMk id="2" creationId="{DB2AAC01-A615-7999-8138-E9E138724931}"/>
          </ac:spMkLst>
        </pc:spChg>
        <pc:spChg chg="add del">
          <ac:chgData name="Abhee Baboo Hudani" userId="S::hudania@uwindsor.ca::d67ac3f2-a235-45ce-8d0b-a7938adb791b" providerId="AD" clId="Web-{E03E7785-3F71-4E01-A2E4-7AE671EBE896}" dt="2022-04-07T22:45:08.949" v="134"/>
          <ac:spMkLst>
            <pc:docMk/>
            <pc:sldMk cId="1899440903" sldId="261"/>
            <ac:spMk id="31" creationId="{19E02BE5-C326-482F-A8B5-3F7A51C587F6}"/>
          </ac:spMkLst>
        </pc:spChg>
        <pc:spChg chg="add del">
          <ac:chgData name="Abhee Baboo Hudani" userId="S::hudania@uwindsor.ca::d67ac3f2-a235-45ce-8d0b-a7938adb791b" providerId="AD" clId="Web-{E03E7785-3F71-4E01-A2E4-7AE671EBE896}" dt="2022-04-07T22:45:08.949" v="134"/>
          <ac:spMkLst>
            <pc:docMk/>
            <pc:sldMk cId="1899440903" sldId="261"/>
            <ac:spMk id="32" creationId="{85442CC8-740A-4359-BACA-83B385944BAB}"/>
          </ac:spMkLst>
        </pc:spChg>
        <pc:spChg chg="add del">
          <ac:chgData name="Abhee Baboo Hudani" userId="S::hudania@uwindsor.ca::d67ac3f2-a235-45ce-8d0b-a7938adb791b" providerId="AD" clId="Web-{E03E7785-3F71-4E01-A2E4-7AE671EBE896}" dt="2022-04-07T22:45:08.949" v="134"/>
          <ac:spMkLst>
            <pc:docMk/>
            <pc:sldMk cId="1899440903" sldId="261"/>
            <ac:spMk id="34" creationId="{B814402B-76A2-4DC8-B443-A3733E2C94ED}"/>
          </ac:spMkLst>
        </pc:spChg>
        <pc:spChg chg="add del">
          <ac:chgData name="Abhee Baboo Hudani" userId="S::hudania@uwindsor.ca::d67ac3f2-a235-45ce-8d0b-a7938adb791b" providerId="AD" clId="Web-{E03E7785-3F71-4E01-A2E4-7AE671EBE896}" dt="2022-04-07T22:45:08.949" v="134"/>
          <ac:spMkLst>
            <pc:docMk/>
            <pc:sldMk cId="1899440903" sldId="261"/>
            <ac:spMk id="35" creationId="{6A7F9CC5-C538-4E6D-A1F2-86643BEB91CB}"/>
          </ac:spMkLst>
        </pc:spChg>
        <pc:spChg chg="del">
          <ac:chgData name="Abhee Baboo Hudani" userId="S::hudania@uwindsor.ca::d67ac3f2-a235-45ce-8d0b-a7938adb791b" providerId="AD" clId="Web-{E03E7785-3F71-4E01-A2E4-7AE671EBE896}" dt="2022-04-07T22:44:58.136" v="131"/>
          <ac:spMkLst>
            <pc:docMk/>
            <pc:sldMk cId="1899440903" sldId="261"/>
            <ac:spMk id="37" creationId="{67C883E6-F0F4-C0A0-9BB5-A936B7E18C95}"/>
          </ac:spMkLst>
        </pc:spChg>
        <pc:spChg chg="add">
          <ac:chgData name="Abhee Baboo Hudani" userId="S::hudania@uwindsor.ca::d67ac3f2-a235-45ce-8d0b-a7938adb791b" providerId="AD" clId="Web-{E03E7785-3F71-4E01-A2E4-7AE671EBE896}" dt="2022-04-07T22:45:08.949" v="134"/>
          <ac:spMkLst>
            <pc:docMk/>
            <pc:sldMk cId="1899440903" sldId="261"/>
            <ac:spMk id="40" creationId="{997C6DA8-39FD-FA4E-3F53-D43E751FC6CB}"/>
          </ac:spMkLst>
        </pc:spChg>
        <pc:spChg chg="add del">
          <ac:chgData name="Abhee Baboo Hudani" userId="S::hudania@uwindsor.ca::d67ac3f2-a235-45ce-8d0b-a7938adb791b" providerId="AD" clId="Web-{E03E7785-3F71-4E01-A2E4-7AE671EBE896}" dt="2022-04-07T22:45:08.917" v="133"/>
          <ac:spMkLst>
            <pc:docMk/>
            <pc:sldMk cId="1899440903" sldId="261"/>
            <ac:spMk id="41" creationId="{99B5B3C5-A599-465B-B2B9-866E8B2087CE}"/>
          </ac:spMkLst>
        </pc:spChg>
        <pc:spChg chg="add del">
          <ac:chgData name="Abhee Baboo Hudani" userId="S::hudania@uwindsor.ca::d67ac3f2-a235-45ce-8d0b-a7938adb791b" providerId="AD" clId="Web-{E03E7785-3F71-4E01-A2E4-7AE671EBE896}" dt="2022-04-07T22:45:08.917" v="133"/>
          <ac:spMkLst>
            <pc:docMk/>
            <pc:sldMk cId="1899440903" sldId="261"/>
            <ac:spMk id="43" creationId="{25C84982-7DD0-43B1-8A2D-BFA4DF1B4E60}"/>
          </ac:spMkLst>
        </pc:spChg>
        <pc:spChg chg="add">
          <ac:chgData name="Abhee Baboo Hudani" userId="S::hudania@uwindsor.ca::d67ac3f2-a235-45ce-8d0b-a7938adb791b" providerId="AD" clId="Web-{E03E7785-3F71-4E01-A2E4-7AE671EBE896}" dt="2022-04-07T22:45:08.949" v="134"/>
          <ac:spMkLst>
            <pc:docMk/>
            <pc:sldMk cId="1899440903" sldId="261"/>
            <ac:spMk id="47" creationId="{B5B75771-DE64-4E88-9F7A-F675EA3D3E5D}"/>
          </ac:spMkLst>
        </pc:spChg>
        <pc:spChg chg="add">
          <ac:chgData name="Abhee Baboo Hudani" userId="S::hudania@uwindsor.ca::d67ac3f2-a235-45ce-8d0b-a7938adb791b" providerId="AD" clId="Web-{E03E7785-3F71-4E01-A2E4-7AE671EBE896}" dt="2022-04-07T22:45:08.949" v="134"/>
          <ac:spMkLst>
            <pc:docMk/>
            <pc:sldMk cId="1899440903" sldId="261"/>
            <ac:spMk id="57" creationId="{3B9D6F34-4F66-4AD6-8297-B393AD0A9BDE}"/>
          </ac:spMkLst>
        </pc:spChg>
        <pc:spChg chg="add del">
          <ac:chgData name="Abhee Baboo Hudani" userId="S::hudania@uwindsor.ca::d67ac3f2-a235-45ce-8d0b-a7938adb791b" providerId="AD" clId="Web-{E03E7785-3F71-4E01-A2E4-7AE671EBE896}" dt="2022-04-07T22:45:08.917" v="133"/>
          <ac:spMkLst>
            <pc:docMk/>
            <pc:sldMk cId="1899440903" sldId="261"/>
            <ac:spMk id="62" creationId="{1FD5705B-63E0-4364-B909-EC902FEAAC07}"/>
          </ac:spMkLst>
        </pc:spChg>
        <pc:spChg chg="add del">
          <ac:chgData name="Abhee Baboo Hudani" userId="S::hudania@uwindsor.ca::d67ac3f2-a235-45ce-8d0b-a7938adb791b" providerId="AD" clId="Web-{E03E7785-3F71-4E01-A2E4-7AE671EBE896}" dt="2022-04-07T22:45:08.917" v="133"/>
          <ac:spMkLst>
            <pc:docMk/>
            <pc:sldMk cId="1899440903" sldId="261"/>
            <ac:spMk id="64" creationId="{0B7E355D-DAEA-4421-B67A-FA13C0FBDCE8}"/>
          </ac:spMkLst>
        </pc:spChg>
        <pc:spChg chg="add">
          <ac:chgData name="Abhee Baboo Hudani" userId="S::hudania@uwindsor.ca::d67ac3f2-a235-45ce-8d0b-a7938adb791b" providerId="AD" clId="Web-{E03E7785-3F71-4E01-A2E4-7AE671EBE896}" dt="2022-04-07T22:45:08.949" v="134"/>
          <ac:spMkLst>
            <pc:docMk/>
            <pc:sldMk cId="1899440903" sldId="261"/>
            <ac:spMk id="76" creationId="{34441C22-9EFD-4DE0-9245-E55F34A58290}"/>
          </ac:spMkLst>
        </pc:spChg>
        <pc:spChg chg="add">
          <ac:chgData name="Abhee Baboo Hudani" userId="S::hudania@uwindsor.ca::d67ac3f2-a235-45ce-8d0b-a7938adb791b" providerId="AD" clId="Web-{E03E7785-3F71-4E01-A2E4-7AE671EBE896}" dt="2022-04-07T22:45:08.949" v="134"/>
          <ac:spMkLst>
            <pc:docMk/>
            <pc:sldMk cId="1899440903" sldId="261"/>
            <ac:spMk id="77" creationId="{2E3EC0C7-3371-4F0F-9092-DA8533F0C116}"/>
          </ac:spMkLst>
        </pc:spChg>
        <pc:grpChg chg="add del">
          <ac:chgData name="Abhee Baboo Hudani" userId="S::hudania@uwindsor.ca::d67ac3f2-a235-45ce-8d0b-a7938adb791b" providerId="AD" clId="Web-{E03E7785-3F71-4E01-A2E4-7AE671EBE896}" dt="2022-04-07T22:45:08.949" v="134"/>
          <ac:grpSpMkLst>
            <pc:docMk/>
            <pc:sldMk cId="1899440903" sldId="261"/>
            <ac:grpSpMk id="33" creationId="{671B08AF-4EE4-452A-92DB-0B56212F5128}"/>
          </ac:grpSpMkLst>
        </pc:grpChg>
        <pc:grpChg chg="add del">
          <ac:chgData name="Abhee Baboo Hudani" userId="S::hudania@uwindsor.ca::d67ac3f2-a235-45ce-8d0b-a7938adb791b" providerId="AD" clId="Web-{E03E7785-3F71-4E01-A2E4-7AE671EBE896}" dt="2022-04-07T22:45:08.917" v="133"/>
          <ac:grpSpMkLst>
            <pc:docMk/>
            <pc:sldMk cId="1899440903" sldId="261"/>
            <ac:grpSpMk id="45" creationId="{1D912E1C-3BBA-42F0-A3EE-FEC382E7230A}"/>
          </ac:grpSpMkLst>
        </pc:grpChg>
        <pc:grpChg chg="add">
          <ac:chgData name="Abhee Baboo Hudani" userId="S::hudania@uwindsor.ca::d67ac3f2-a235-45ce-8d0b-a7938adb791b" providerId="AD" clId="Web-{E03E7785-3F71-4E01-A2E4-7AE671EBE896}" dt="2022-04-07T22:45:08.949" v="134"/>
          <ac:grpSpMkLst>
            <pc:docMk/>
            <pc:sldMk cId="1899440903" sldId="261"/>
            <ac:grpSpMk id="49" creationId="{B75D38C4-A4CC-488E-85FD-0C69F36EA225}"/>
          </ac:grpSpMkLst>
        </pc:grpChg>
        <pc:grpChg chg="add del">
          <ac:chgData name="Abhee Baboo Hudani" userId="S::hudania@uwindsor.ca::d67ac3f2-a235-45ce-8d0b-a7938adb791b" providerId="AD" clId="Web-{E03E7785-3F71-4E01-A2E4-7AE671EBE896}" dt="2022-04-07T22:45:08.917" v="133"/>
          <ac:grpSpMkLst>
            <pc:docMk/>
            <pc:sldMk cId="1899440903" sldId="261"/>
            <ac:grpSpMk id="66" creationId="{61D9147E-6246-4344-B99C-7E58532D8CB5}"/>
          </ac:grpSpMkLst>
        </pc:grpChg>
        <pc:picChg chg="add mod ord modCrop">
          <ac:chgData name="Abhee Baboo Hudani" userId="S::hudania@uwindsor.ca::d67ac3f2-a235-45ce-8d0b-a7938adb791b" providerId="AD" clId="Web-{E03E7785-3F71-4E01-A2E4-7AE671EBE896}" dt="2022-04-08T05:01:46.851" v="1090" actId="1076"/>
          <ac:picMkLst>
            <pc:docMk/>
            <pc:sldMk cId="1899440903" sldId="261"/>
            <ac:picMk id="3" creationId="{24713F11-19F1-521D-EF35-8CB08A33FBFC}"/>
          </ac:picMkLst>
        </pc:picChg>
        <pc:picChg chg="del">
          <ac:chgData name="Abhee Baboo Hudani" userId="S::hudania@uwindsor.ca::d67ac3f2-a235-45ce-8d0b-a7938adb791b" providerId="AD" clId="Web-{E03E7785-3F71-4E01-A2E4-7AE671EBE896}" dt="2022-04-07T22:44:24.433" v="129"/>
          <ac:picMkLst>
            <pc:docMk/>
            <pc:sldMk cId="1899440903" sldId="261"/>
            <ac:picMk id="5" creationId="{1A3B0102-BD6D-8956-41CA-8C90EC0847FF}"/>
          </ac:picMkLst>
        </pc:picChg>
        <pc:picChg chg="del">
          <ac:chgData name="Abhee Baboo Hudani" userId="S::hudania@uwindsor.ca::d67ac3f2-a235-45ce-8d0b-a7938adb791b" providerId="AD" clId="Web-{E03E7785-3F71-4E01-A2E4-7AE671EBE896}" dt="2022-04-07T22:44:25.230" v="130"/>
          <ac:picMkLst>
            <pc:docMk/>
            <pc:sldMk cId="1899440903" sldId="261"/>
            <ac:picMk id="6" creationId="{37AD93CD-F034-FC48-371F-E7C1A12D05BC}"/>
          </ac:picMkLst>
        </pc:picChg>
        <pc:picChg chg="add del">
          <ac:chgData name="Abhee Baboo Hudani" userId="S::hudania@uwindsor.ca::d67ac3f2-a235-45ce-8d0b-a7938adb791b" providerId="AD" clId="Web-{E03E7785-3F71-4E01-A2E4-7AE671EBE896}" dt="2022-04-07T22:45:08.949" v="134"/>
          <ac:picMkLst>
            <pc:docMk/>
            <pc:sldMk cId="1899440903" sldId="261"/>
            <ac:picMk id="36" creationId="{C010DAAD-474B-49D4-B884-E02E45414037}"/>
          </ac:picMkLst>
        </pc:picChg>
        <pc:picChg chg="add">
          <ac:chgData name="Abhee Baboo Hudani" userId="S::hudania@uwindsor.ca::d67ac3f2-a235-45ce-8d0b-a7938adb791b" providerId="AD" clId="Web-{E03E7785-3F71-4E01-A2E4-7AE671EBE896}" dt="2022-04-07T22:45:08.949" v="134"/>
          <ac:picMkLst>
            <pc:docMk/>
            <pc:sldMk cId="1899440903" sldId="261"/>
            <ac:picMk id="59" creationId="{4A957378-4F2F-4F89-8202-553A431FFCE1}"/>
          </ac:picMkLst>
        </pc:picChg>
        <pc:picChg chg="add">
          <ac:chgData name="Abhee Baboo Hudani" userId="S::hudania@uwindsor.ca::d67ac3f2-a235-45ce-8d0b-a7938adb791b" providerId="AD" clId="Web-{E03E7785-3F71-4E01-A2E4-7AE671EBE896}" dt="2022-04-07T22:45:08.949" v="134"/>
          <ac:picMkLst>
            <pc:docMk/>
            <pc:sldMk cId="1899440903" sldId="261"/>
            <ac:picMk id="61" creationId="{5EEF8CC5-3EC6-4753-94A5-A5787A5474EF}"/>
          </ac:picMkLst>
        </pc:picChg>
      </pc:sldChg>
      <pc:sldChg chg="addSp delSp modSp add replId">
        <pc:chgData name="Abhee Baboo Hudani" userId="S::hudania@uwindsor.ca::d67ac3f2-a235-45ce-8d0b-a7938adb791b" providerId="AD" clId="Web-{E03E7785-3F71-4E01-A2E4-7AE671EBE896}" dt="2022-04-08T05:35:21.625" v="1670" actId="20577"/>
        <pc:sldMkLst>
          <pc:docMk/>
          <pc:sldMk cId="516151556" sldId="262"/>
        </pc:sldMkLst>
        <pc:spChg chg="mod">
          <ac:chgData name="Abhee Baboo Hudani" userId="S::hudania@uwindsor.ca::d67ac3f2-a235-45ce-8d0b-a7938adb791b" providerId="AD" clId="Web-{E03E7785-3F71-4E01-A2E4-7AE671EBE896}" dt="2022-04-07T22:45:22.464" v="143" actId="20577"/>
          <ac:spMkLst>
            <pc:docMk/>
            <pc:sldMk cId="516151556" sldId="262"/>
            <ac:spMk id="2" creationId="{DB2AAC01-A615-7999-8138-E9E138724931}"/>
          </ac:spMkLst>
        </pc:spChg>
        <pc:spChg chg="del">
          <ac:chgData name="Abhee Baboo Hudani" userId="S::hudania@uwindsor.ca::d67ac3f2-a235-45ce-8d0b-a7938adb791b" providerId="AD" clId="Web-{E03E7785-3F71-4E01-A2E4-7AE671EBE896}" dt="2022-04-07T22:45:59.418" v="145"/>
          <ac:spMkLst>
            <pc:docMk/>
            <pc:sldMk cId="516151556" sldId="262"/>
            <ac:spMk id="40" creationId="{997C6DA8-39FD-FA4E-3F53-D43E751FC6CB}"/>
          </ac:spMkLst>
        </pc:spChg>
        <pc:spChg chg="del">
          <ac:chgData name="Abhee Baboo Hudani" userId="S::hudania@uwindsor.ca::d67ac3f2-a235-45ce-8d0b-a7938adb791b" providerId="AD" clId="Web-{E03E7785-3F71-4E01-A2E4-7AE671EBE896}" dt="2022-04-07T22:46:04.793" v="146"/>
          <ac:spMkLst>
            <pc:docMk/>
            <pc:sldMk cId="516151556" sldId="262"/>
            <ac:spMk id="47" creationId="{B5B75771-DE64-4E88-9F7A-F675EA3D3E5D}"/>
          </ac:spMkLst>
        </pc:spChg>
        <pc:spChg chg="del">
          <ac:chgData name="Abhee Baboo Hudani" userId="S::hudania@uwindsor.ca::d67ac3f2-a235-45ce-8d0b-a7938adb791b" providerId="AD" clId="Web-{E03E7785-3F71-4E01-A2E4-7AE671EBE896}" dt="2022-04-07T22:46:04.793" v="146"/>
          <ac:spMkLst>
            <pc:docMk/>
            <pc:sldMk cId="516151556" sldId="262"/>
            <ac:spMk id="57" creationId="{3B9D6F34-4F66-4AD6-8297-B393AD0A9BDE}"/>
          </ac:spMkLst>
        </pc:spChg>
        <pc:spChg chg="del">
          <ac:chgData name="Abhee Baboo Hudani" userId="S::hudania@uwindsor.ca::d67ac3f2-a235-45ce-8d0b-a7938adb791b" providerId="AD" clId="Web-{E03E7785-3F71-4E01-A2E4-7AE671EBE896}" dt="2022-04-07T22:46:04.793" v="146"/>
          <ac:spMkLst>
            <pc:docMk/>
            <pc:sldMk cId="516151556" sldId="262"/>
            <ac:spMk id="76" creationId="{34441C22-9EFD-4DE0-9245-E55F34A58290}"/>
          </ac:spMkLst>
        </pc:spChg>
        <pc:spChg chg="del">
          <ac:chgData name="Abhee Baboo Hudani" userId="S::hudania@uwindsor.ca::d67ac3f2-a235-45ce-8d0b-a7938adb791b" providerId="AD" clId="Web-{E03E7785-3F71-4E01-A2E4-7AE671EBE896}" dt="2022-04-07T22:46:04.793" v="146"/>
          <ac:spMkLst>
            <pc:docMk/>
            <pc:sldMk cId="516151556" sldId="262"/>
            <ac:spMk id="77" creationId="{2E3EC0C7-3371-4F0F-9092-DA8533F0C116}"/>
          </ac:spMkLst>
        </pc:spChg>
        <pc:spChg chg="add mod">
          <ac:chgData name="Abhee Baboo Hudani" userId="S::hudania@uwindsor.ca::d67ac3f2-a235-45ce-8d0b-a7938adb791b" providerId="AD" clId="Web-{E03E7785-3F71-4E01-A2E4-7AE671EBE896}" dt="2022-04-08T05:35:21.625" v="1670" actId="20577"/>
          <ac:spMkLst>
            <pc:docMk/>
            <pc:sldMk cId="516151556" sldId="262"/>
            <ac:spMk id="81" creationId="{2E1C17E1-D71D-CFA4-BBCC-508941A2E99A}"/>
          </ac:spMkLst>
        </pc:spChg>
        <pc:spChg chg="add">
          <ac:chgData name="Abhee Baboo Hudani" userId="S::hudania@uwindsor.ca::d67ac3f2-a235-45ce-8d0b-a7938adb791b" providerId="AD" clId="Web-{E03E7785-3F71-4E01-A2E4-7AE671EBE896}" dt="2022-04-07T22:46:04.793" v="146"/>
          <ac:spMkLst>
            <pc:docMk/>
            <pc:sldMk cId="516151556" sldId="262"/>
            <ac:spMk id="84" creationId="{34441C22-9EFD-4DE0-9245-E55F34A58290}"/>
          </ac:spMkLst>
        </pc:spChg>
        <pc:spChg chg="add">
          <ac:chgData name="Abhee Baboo Hudani" userId="S::hudania@uwindsor.ca::d67ac3f2-a235-45ce-8d0b-a7938adb791b" providerId="AD" clId="Web-{E03E7785-3F71-4E01-A2E4-7AE671EBE896}" dt="2022-04-07T22:46:04.793" v="146"/>
          <ac:spMkLst>
            <pc:docMk/>
            <pc:sldMk cId="516151556" sldId="262"/>
            <ac:spMk id="86" creationId="{2E3EC0C7-3371-4F0F-9092-DA8533F0C116}"/>
          </ac:spMkLst>
        </pc:spChg>
        <pc:spChg chg="add">
          <ac:chgData name="Abhee Baboo Hudani" userId="S::hudania@uwindsor.ca::d67ac3f2-a235-45ce-8d0b-a7938adb791b" providerId="AD" clId="Web-{E03E7785-3F71-4E01-A2E4-7AE671EBE896}" dt="2022-04-07T22:46:04.793" v="146"/>
          <ac:spMkLst>
            <pc:docMk/>
            <pc:sldMk cId="516151556" sldId="262"/>
            <ac:spMk id="88" creationId="{B5B75771-DE64-4E88-9F7A-F675EA3D3E5D}"/>
          </ac:spMkLst>
        </pc:spChg>
        <pc:spChg chg="add">
          <ac:chgData name="Abhee Baboo Hudani" userId="S::hudania@uwindsor.ca::d67ac3f2-a235-45ce-8d0b-a7938adb791b" providerId="AD" clId="Web-{E03E7785-3F71-4E01-A2E4-7AE671EBE896}" dt="2022-04-07T22:46:04.793" v="146"/>
          <ac:spMkLst>
            <pc:docMk/>
            <pc:sldMk cId="516151556" sldId="262"/>
            <ac:spMk id="98" creationId="{3B9D6F34-4F66-4AD6-8297-B393AD0A9BDE}"/>
          </ac:spMkLst>
        </pc:spChg>
        <pc:grpChg chg="del">
          <ac:chgData name="Abhee Baboo Hudani" userId="S::hudania@uwindsor.ca::d67ac3f2-a235-45ce-8d0b-a7938adb791b" providerId="AD" clId="Web-{E03E7785-3F71-4E01-A2E4-7AE671EBE896}" dt="2022-04-07T22:46:04.793" v="146"/>
          <ac:grpSpMkLst>
            <pc:docMk/>
            <pc:sldMk cId="516151556" sldId="262"/>
            <ac:grpSpMk id="49" creationId="{B75D38C4-A4CC-488E-85FD-0C69F36EA225}"/>
          </ac:grpSpMkLst>
        </pc:grpChg>
        <pc:grpChg chg="add">
          <ac:chgData name="Abhee Baboo Hudani" userId="S::hudania@uwindsor.ca::d67ac3f2-a235-45ce-8d0b-a7938adb791b" providerId="AD" clId="Web-{E03E7785-3F71-4E01-A2E4-7AE671EBE896}" dt="2022-04-07T22:46:04.793" v="146"/>
          <ac:grpSpMkLst>
            <pc:docMk/>
            <pc:sldMk cId="516151556" sldId="262"/>
            <ac:grpSpMk id="90" creationId="{B75D38C4-A4CC-488E-85FD-0C69F36EA225}"/>
          </ac:grpSpMkLst>
        </pc:grpChg>
        <pc:picChg chg="del">
          <ac:chgData name="Abhee Baboo Hudani" userId="S::hudania@uwindsor.ca::d67ac3f2-a235-45ce-8d0b-a7938adb791b" providerId="AD" clId="Web-{E03E7785-3F71-4E01-A2E4-7AE671EBE896}" dt="2022-04-07T22:45:57.605" v="144"/>
          <ac:picMkLst>
            <pc:docMk/>
            <pc:sldMk cId="516151556" sldId="262"/>
            <ac:picMk id="3" creationId="{24713F11-19F1-521D-EF35-8CB08A33FBFC}"/>
          </ac:picMkLst>
        </pc:picChg>
        <pc:picChg chg="add mod ord">
          <ac:chgData name="Abhee Baboo Hudani" userId="S::hudania@uwindsor.ca::d67ac3f2-a235-45ce-8d0b-a7938adb791b" providerId="AD" clId="Web-{E03E7785-3F71-4E01-A2E4-7AE671EBE896}" dt="2022-04-07T22:46:04.793" v="146"/>
          <ac:picMkLst>
            <pc:docMk/>
            <pc:sldMk cId="516151556" sldId="262"/>
            <ac:picMk id="4" creationId="{A0C7B94B-1ACC-9651-097C-C81C40610F57}"/>
          </ac:picMkLst>
        </pc:picChg>
        <pc:picChg chg="del">
          <ac:chgData name="Abhee Baboo Hudani" userId="S::hudania@uwindsor.ca::d67ac3f2-a235-45ce-8d0b-a7938adb791b" providerId="AD" clId="Web-{E03E7785-3F71-4E01-A2E4-7AE671EBE896}" dt="2022-04-07T22:46:04.793" v="146"/>
          <ac:picMkLst>
            <pc:docMk/>
            <pc:sldMk cId="516151556" sldId="262"/>
            <ac:picMk id="59" creationId="{4A957378-4F2F-4F89-8202-553A431FFCE1}"/>
          </ac:picMkLst>
        </pc:picChg>
        <pc:picChg chg="del">
          <ac:chgData name="Abhee Baboo Hudani" userId="S::hudania@uwindsor.ca::d67ac3f2-a235-45ce-8d0b-a7938adb791b" providerId="AD" clId="Web-{E03E7785-3F71-4E01-A2E4-7AE671EBE896}" dt="2022-04-07T22:46:04.793" v="146"/>
          <ac:picMkLst>
            <pc:docMk/>
            <pc:sldMk cId="516151556" sldId="262"/>
            <ac:picMk id="61" creationId="{5EEF8CC5-3EC6-4753-94A5-A5787A5474EF}"/>
          </ac:picMkLst>
        </pc:picChg>
        <pc:picChg chg="add">
          <ac:chgData name="Abhee Baboo Hudani" userId="S::hudania@uwindsor.ca::d67ac3f2-a235-45ce-8d0b-a7938adb791b" providerId="AD" clId="Web-{E03E7785-3F71-4E01-A2E4-7AE671EBE896}" dt="2022-04-07T22:46:04.793" v="146"/>
          <ac:picMkLst>
            <pc:docMk/>
            <pc:sldMk cId="516151556" sldId="262"/>
            <ac:picMk id="100" creationId="{4A957378-4F2F-4F89-8202-553A431FFCE1}"/>
          </ac:picMkLst>
        </pc:picChg>
        <pc:picChg chg="add">
          <ac:chgData name="Abhee Baboo Hudani" userId="S::hudania@uwindsor.ca::d67ac3f2-a235-45ce-8d0b-a7938adb791b" providerId="AD" clId="Web-{E03E7785-3F71-4E01-A2E4-7AE671EBE896}" dt="2022-04-07T22:46:04.793" v="146"/>
          <ac:picMkLst>
            <pc:docMk/>
            <pc:sldMk cId="516151556" sldId="262"/>
            <ac:picMk id="102" creationId="{5EEF8CC5-3EC6-4753-94A5-A5787A5474EF}"/>
          </ac:picMkLst>
        </pc:picChg>
      </pc:sldChg>
      <pc:sldChg chg="addSp delSp modSp add replId">
        <pc:chgData name="Abhee Baboo Hudani" userId="S::hudania@uwindsor.ca::d67ac3f2-a235-45ce-8d0b-a7938adb791b" providerId="AD" clId="Web-{E03E7785-3F71-4E01-A2E4-7AE671EBE896}" dt="2022-04-07T22:46:50.418" v="153"/>
        <pc:sldMkLst>
          <pc:docMk/>
          <pc:sldMk cId="1540141656" sldId="263"/>
        </pc:sldMkLst>
        <pc:spChg chg="mod">
          <ac:chgData name="Abhee Baboo Hudani" userId="S::hudania@uwindsor.ca::d67ac3f2-a235-45ce-8d0b-a7938adb791b" providerId="AD" clId="Web-{E03E7785-3F71-4E01-A2E4-7AE671EBE896}" dt="2022-04-07T22:46:50.418" v="153"/>
          <ac:spMkLst>
            <pc:docMk/>
            <pc:sldMk cId="1540141656" sldId="263"/>
            <ac:spMk id="2" creationId="{DB2AAC01-A615-7999-8138-E9E138724931}"/>
          </ac:spMkLst>
        </pc:spChg>
        <pc:spChg chg="del">
          <ac:chgData name="Abhee Baboo Hudani" userId="S::hudania@uwindsor.ca::d67ac3f2-a235-45ce-8d0b-a7938adb791b" providerId="AD" clId="Web-{E03E7785-3F71-4E01-A2E4-7AE671EBE896}" dt="2022-04-07T22:46:46.778" v="152"/>
          <ac:spMkLst>
            <pc:docMk/>
            <pc:sldMk cId="1540141656" sldId="263"/>
            <ac:spMk id="81" creationId="{2E1C17E1-D71D-CFA4-BBCC-508941A2E99A}"/>
          </ac:spMkLst>
        </pc:spChg>
        <pc:spChg chg="del">
          <ac:chgData name="Abhee Baboo Hudani" userId="S::hudania@uwindsor.ca::d67ac3f2-a235-45ce-8d0b-a7938adb791b" providerId="AD" clId="Web-{E03E7785-3F71-4E01-A2E4-7AE671EBE896}" dt="2022-04-07T22:46:50.418" v="153"/>
          <ac:spMkLst>
            <pc:docMk/>
            <pc:sldMk cId="1540141656" sldId="263"/>
            <ac:spMk id="84" creationId="{34441C22-9EFD-4DE0-9245-E55F34A58290}"/>
          </ac:spMkLst>
        </pc:spChg>
        <pc:spChg chg="del">
          <ac:chgData name="Abhee Baboo Hudani" userId="S::hudania@uwindsor.ca::d67ac3f2-a235-45ce-8d0b-a7938adb791b" providerId="AD" clId="Web-{E03E7785-3F71-4E01-A2E4-7AE671EBE896}" dt="2022-04-07T22:46:50.418" v="153"/>
          <ac:spMkLst>
            <pc:docMk/>
            <pc:sldMk cId="1540141656" sldId="263"/>
            <ac:spMk id="86" creationId="{2E3EC0C7-3371-4F0F-9092-DA8533F0C116}"/>
          </ac:spMkLst>
        </pc:spChg>
        <pc:spChg chg="del">
          <ac:chgData name="Abhee Baboo Hudani" userId="S::hudania@uwindsor.ca::d67ac3f2-a235-45ce-8d0b-a7938adb791b" providerId="AD" clId="Web-{E03E7785-3F71-4E01-A2E4-7AE671EBE896}" dt="2022-04-07T22:46:50.418" v="153"/>
          <ac:spMkLst>
            <pc:docMk/>
            <pc:sldMk cId="1540141656" sldId="263"/>
            <ac:spMk id="88" creationId="{B5B75771-DE64-4E88-9F7A-F675EA3D3E5D}"/>
          </ac:spMkLst>
        </pc:spChg>
        <pc:spChg chg="del">
          <ac:chgData name="Abhee Baboo Hudani" userId="S::hudania@uwindsor.ca::d67ac3f2-a235-45ce-8d0b-a7938adb791b" providerId="AD" clId="Web-{E03E7785-3F71-4E01-A2E4-7AE671EBE896}" dt="2022-04-07T22:46:50.418" v="153"/>
          <ac:spMkLst>
            <pc:docMk/>
            <pc:sldMk cId="1540141656" sldId="263"/>
            <ac:spMk id="98" creationId="{3B9D6F34-4F66-4AD6-8297-B393AD0A9BDE}"/>
          </ac:spMkLst>
        </pc:spChg>
        <pc:spChg chg="add">
          <ac:chgData name="Abhee Baboo Hudani" userId="S::hudania@uwindsor.ca::d67ac3f2-a235-45ce-8d0b-a7938adb791b" providerId="AD" clId="Web-{E03E7785-3F71-4E01-A2E4-7AE671EBE896}" dt="2022-04-07T22:46:50.418" v="153"/>
          <ac:spMkLst>
            <pc:docMk/>
            <pc:sldMk cId="1540141656" sldId="263"/>
            <ac:spMk id="107" creationId="{99B5B3C5-A599-465B-B2B9-866E8B2087CE}"/>
          </ac:spMkLst>
        </pc:spChg>
        <pc:spChg chg="add">
          <ac:chgData name="Abhee Baboo Hudani" userId="S::hudania@uwindsor.ca::d67ac3f2-a235-45ce-8d0b-a7938adb791b" providerId="AD" clId="Web-{E03E7785-3F71-4E01-A2E4-7AE671EBE896}" dt="2022-04-07T22:46:50.418" v="153"/>
          <ac:spMkLst>
            <pc:docMk/>
            <pc:sldMk cId="1540141656" sldId="263"/>
            <ac:spMk id="109" creationId="{25C84982-7DD0-43B1-8A2D-BFA4DF1B4E60}"/>
          </ac:spMkLst>
        </pc:spChg>
        <pc:spChg chg="add">
          <ac:chgData name="Abhee Baboo Hudani" userId="S::hudania@uwindsor.ca::d67ac3f2-a235-45ce-8d0b-a7938adb791b" providerId="AD" clId="Web-{E03E7785-3F71-4E01-A2E4-7AE671EBE896}" dt="2022-04-07T22:46:50.418" v="153"/>
          <ac:spMkLst>
            <pc:docMk/>
            <pc:sldMk cId="1540141656" sldId="263"/>
            <ac:spMk id="128" creationId="{1FD5705B-63E0-4364-B909-EC902FEAAC07}"/>
          </ac:spMkLst>
        </pc:spChg>
        <pc:spChg chg="add">
          <ac:chgData name="Abhee Baboo Hudani" userId="S::hudania@uwindsor.ca::d67ac3f2-a235-45ce-8d0b-a7938adb791b" providerId="AD" clId="Web-{E03E7785-3F71-4E01-A2E4-7AE671EBE896}" dt="2022-04-07T22:46:50.418" v="153"/>
          <ac:spMkLst>
            <pc:docMk/>
            <pc:sldMk cId="1540141656" sldId="263"/>
            <ac:spMk id="130" creationId="{0B7E355D-DAEA-4421-B67A-FA13C0FBDCE8}"/>
          </ac:spMkLst>
        </pc:spChg>
        <pc:grpChg chg="del">
          <ac:chgData name="Abhee Baboo Hudani" userId="S::hudania@uwindsor.ca::d67ac3f2-a235-45ce-8d0b-a7938adb791b" providerId="AD" clId="Web-{E03E7785-3F71-4E01-A2E4-7AE671EBE896}" dt="2022-04-07T22:46:50.418" v="153"/>
          <ac:grpSpMkLst>
            <pc:docMk/>
            <pc:sldMk cId="1540141656" sldId="263"/>
            <ac:grpSpMk id="90" creationId="{B75D38C4-A4CC-488E-85FD-0C69F36EA225}"/>
          </ac:grpSpMkLst>
        </pc:grpChg>
        <pc:grpChg chg="add">
          <ac:chgData name="Abhee Baboo Hudani" userId="S::hudania@uwindsor.ca::d67ac3f2-a235-45ce-8d0b-a7938adb791b" providerId="AD" clId="Web-{E03E7785-3F71-4E01-A2E4-7AE671EBE896}" dt="2022-04-07T22:46:50.418" v="153"/>
          <ac:grpSpMkLst>
            <pc:docMk/>
            <pc:sldMk cId="1540141656" sldId="263"/>
            <ac:grpSpMk id="111" creationId="{1D912E1C-3BBA-42F0-A3EE-FEC382E7230A}"/>
          </ac:grpSpMkLst>
        </pc:grpChg>
        <pc:grpChg chg="add">
          <ac:chgData name="Abhee Baboo Hudani" userId="S::hudania@uwindsor.ca::d67ac3f2-a235-45ce-8d0b-a7938adb791b" providerId="AD" clId="Web-{E03E7785-3F71-4E01-A2E4-7AE671EBE896}" dt="2022-04-07T22:46:50.418" v="153"/>
          <ac:grpSpMkLst>
            <pc:docMk/>
            <pc:sldMk cId="1540141656" sldId="263"/>
            <ac:grpSpMk id="132" creationId="{61D9147E-6246-4344-B99C-7E58532D8CB5}"/>
          </ac:grpSpMkLst>
        </pc:grpChg>
        <pc:picChg chg="add mod ord">
          <ac:chgData name="Abhee Baboo Hudani" userId="S::hudania@uwindsor.ca::d67ac3f2-a235-45ce-8d0b-a7938adb791b" providerId="AD" clId="Web-{E03E7785-3F71-4E01-A2E4-7AE671EBE896}" dt="2022-04-07T22:46:50.418" v="153"/>
          <ac:picMkLst>
            <pc:docMk/>
            <pc:sldMk cId="1540141656" sldId="263"/>
            <ac:picMk id="3" creationId="{9C2CE9E2-447A-59CA-1443-5ACD15A08374}"/>
          </ac:picMkLst>
        </pc:picChg>
        <pc:picChg chg="del">
          <ac:chgData name="Abhee Baboo Hudani" userId="S::hudania@uwindsor.ca::d67ac3f2-a235-45ce-8d0b-a7938adb791b" providerId="AD" clId="Web-{E03E7785-3F71-4E01-A2E4-7AE671EBE896}" dt="2022-04-07T22:46:21.965" v="151"/>
          <ac:picMkLst>
            <pc:docMk/>
            <pc:sldMk cId="1540141656" sldId="263"/>
            <ac:picMk id="4" creationId="{A0C7B94B-1ACC-9651-097C-C81C40610F57}"/>
          </ac:picMkLst>
        </pc:picChg>
        <pc:picChg chg="del">
          <ac:chgData name="Abhee Baboo Hudani" userId="S::hudania@uwindsor.ca::d67ac3f2-a235-45ce-8d0b-a7938adb791b" providerId="AD" clId="Web-{E03E7785-3F71-4E01-A2E4-7AE671EBE896}" dt="2022-04-07T22:46:50.418" v="153"/>
          <ac:picMkLst>
            <pc:docMk/>
            <pc:sldMk cId="1540141656" sldId="263"/>
            <ac:picMk id="100" creationId="{4A957378-4F2F-4F89-8202-553A431FFCE1}"/>
          </ac:picMkLst>
        </pc:picChg>
        <pc:picChg chg="del">
          <ac:chgData name="Abhee Baboo Hudani" userId="S::hudania@uwindsor.ca::d67ac3f2-a235-45ce-8d0b-a7938adb791b" providerId="AD" clId="Web-{E03E7785-3F71-4E01-A2E4-7AE671EBE896}" dt="2022-04-07T22:46:50.418" v="153"/>
          <ac:picMkLst>
            <pc:docMk/>
            <pc:sldMk cId="1540141656" sldId="263"/>
            <ac:picMk id="102" creationId="{5EEF8CC5-3EC6-4753-94A5-A5787A5474EF}"/>
          </ac:picMkLst>
        </pc:picChg>
      </pc:sldChg>
      <pc:sldChg chg="add del replId">
        <pc:chgData name="Abhee Baboo Hudani" userId="S::hudania@uwindsor.ca::d67ac3f2-a235-45ce-8d0b-a7938adb791b" providerId="AD" clId="Web-{E03E7785-3F71-4E01-A2E4-7AE671EBE896}" dt="2022-04-07T22:46:12.777" v="148"/>
        <pc:sldMkLst>
          <pc:docMk/>
          <pc:sldMk cId="3395844877" sldId="263"/>
        </pc:sldMkLst>
      </pc:sldChg>
      <pc:sldChg chg="addSp delSp modSp add replId">
        <pc:chgData name="Abhee Baboo Hudani" userId="S::hudania@uwindsor.ca::d67ac3f2-a235-45ce-8d0b-a7938adb791b" providerId="AD" clId="Web-{E03E7785-3F71-4E01-A2E4-7AE671EBE896}" dt="2022-04-08T05:41:42.852" v="1724" actId="20577"/>
        <pc:sldMkLst>
          <pc:docMk/>
          <pc:sldMk cId="1470402928" sldId="264"/>
        </pc:sldMkLst>
        <pc:spChg chg="mod">
          <ac:chgData name="Abhee Baboo Hudani" userId="S::hudania@uwindsor.ca::d67ac3f2-a235-45ce-8d0b-a7938adb791b" providerId="AD" clId="Web-{E03E7785-3F71-4E01-A2E4-7AE671EBE896}" dt="2022-04-08T04:32:23.876" v="899" actId="14100"/>
          <ac:spMkLst>
            <pc:docMk/>
            <pc:sldMk cId="1470402928" sldId="264"/>
            <ac:spMk id="2" creationId="{DB2AAC01-A615-7999-8138-E9E138724931}"/>
          </ac:spMkLst>
        </pc:spChg>
        <pc:spChg chg="add mod">
          <ac:chgData name="Abhee Baboo Hudani" userId="S::hudania@uwindsor.ca::d67ac3f2-a235-45ce-8d0b-a7938adb791b" providerId="AD" clId="Web-{E03E7785-3F71-4E01-A2E4-7AE671EBE896}" dt="2022-04-08T05:41:42.852" v="1724" actId="20577"/>
          <ac:spMkLst>
            <pc:docMk/>
            <pc:sldMk cId="1470402928" sldId="264"/>
            <ac:spMk id="4" creationId="{B1601C9A-0BB5-9B26-57D8-A50D3F055B3A}"/>
          </ac:spMkLst>
        </pc:spChg>
        <pc:spChg chg="add del mod">
          <ac:chgData name="Abhee Baboo Hudani" userId="S::hudania@uwindsor.ca::d67ac3f2-a235-45ce-8d0b-a7938adb791b" providerId="AD" clId="Web-{E03E7785-3F71-4E01-A2E4-7AE671EBE896}" dt="2022-04-07T22:47:15.981" v="166"/>
          <ac:spMkLst>
            <pc:docMk/>
            <pc:sldMk cId="1470402928" sldId="264"/>
            <ac:spMk id="5" creationId="{B337723D-FE44-1A39-6FF5-FB6EE5A88215}"/>
          </ac:spMkLst>
        </pc:spChg>
        <pc:spChg chg="add del">
          <ac:chgData name="Abhee Baboo Hudani" userId="S::hudania@uwindsor.ca::d67ac3f2-a235-45ce-8d0b-a7938adb791b" providerId="AD" clId="Web-{E03E7785-3F71-4E01-A2E4-7AE671EBE896}" dt="2022-04-07T22:47:30.559" v="172"/>
          <ac:spMkLst>
            <pc:docMk/>
            <pc:sldMk cId="1470402928" sldId="264"/>
            <ac:spMk id="107" creationId="{99B5B3C5-A599-465B-B2B9-866E8B2087CE}"/>
          </ac:spMkLst>
        </pc:spChg>
        <pc:spChg chg="add del">
          <ac:chgData name="Abhee Baboo Hudani" userId="S::hudania@uwindsor.ca::d67ac3f2-a235-45ce-8d0b-a7938adb791b" providerId="AD" clId="Web-{E03E7785-3F71-4E01-A2E4-7AE671EBE896}" dt="2022-04-07T22:47:30.559" v="172"/>
          <ac:spMkLst>
            <pc:docMk/>
            <pc:sldMk cId="1470402928" sldId="264"/>
            <ac:spMk id="109" creationId="{25C84982-7DD0-43B1-8A2D-BFA4DF1B4E60}"/>
          </ac:spMkLst>
        </pc:spChg>
        <pc:spChg chg="add del">
          <ac:chgData name="Abhee Baboo Hudani" userId="S::hudania@uwindsor.ca::d67ac3f2-a235-45ce-8d0b-a7938adb791b" providerId="AD" clId="Web-{E03E7785-3F71-4E01-A2E4-7AE671EBE896}" dt="2022-04-07T22:47:30.559" v="172"/>
          <ac:spMkLst>
            <pc:docMk/>
            <pc:sldMk cId="1470402928" sldId="264"/>
            <ac:spMk id="128" creationId="{1FD5705B-63E0-4364-B909-EC902FEAAC07}"/>
          </ac:spMkLst>
        </pc:spChg>
        <pc:spChg chg="add del">
          <ac:chgData name="Abhee Baboo Hudani" userId="S::hudania@uwindsor.ca::d67ac3f2-a235-45ce-8d0b-a7938adb791b" providerId="AD" clId="Web-{E03E7785-3F71-4E01-A2E4-7AE671EBE896}" dt="2022-04-07T22:47:30.559" v="172"/>
          <ac:spMkLst>
            <pc:docMk/>
            <pc:sldMk cId="1470402928" sldId="264"/>
            <ac:spMk id="130" creationId="{0B7E355D-DAEA-4421-B67A-FA13C0FBDCE8}"/>
          </ac:spMkLst>
        </pc:spChg>
        <pc:spChg chg="add del">
          <ac:chgData name="Abhee Baboo Hudani" userId="S::hudania@uwindsor.ca::d67ac3f2-a235-45ce-8d0b-a7938adb791b" providerId="AD" clId="Web-{E03E7785-3F71-4E01-A2E4-7AE671EBE896}" dt="2022-04-07T22:47:24.043" v="169"/>
          <ac:spMkLst>
            <pc:docMk/>
            <pc:sldMk cId="1470402928" sldId="264"/>
            <ac:spMk id="144" creationId="{D3A2BE29-73DD-4FCC-E414-58CD247E8628}"/>
          </ac:spMkLst>
        </pc:spChg>
        <pc:spChg chg="add del">
          <ac:chgData name="Abhee Baboo Hudani" userId="S::hudania@uwindsor.ca::d67ac3f2-a235-45ce-8d0b-a7938adb791b" providerId="AD" clId="Web-{E03E7785-3F71-4E01-A2E4-7AE671EBE896}" dt="2022-04-08T04:32:00.157" v="892"/>
          <ac:spMkLst>
            <pc:docMk/>
            <pc:sldMk cId="1470402928" sldId="264"/>
            <ac:spMk id="145" creationId="{99B5B3C5-A599-465B-B2B9-866E8B2087CE}"/>
          </ac:spMkLst>
        </pc:spChg>
        <pc:spChg chg="add del">
          <ac:chgData name="Abhee Baboo Hudani" userId="S::hudania@uwindsor.ca::d67ac3f2-a235-45ce-8d0b-a7938adb791b" providerId="AD" clId="Web-{E03E7785-3F71-4E01-A2E4-7AE671EBE896}" dt="2022-04-07T22:47:24.043" v="169"/>
          <ac:spMkLst>
            <pc:docMk/>
            <pc:sldMk cId="1470402928" sldId="264"/>
            <ac:spMk id="147" creationId="{4E30456D-43C0-469A-8A5F-EFD61DCEB070}"/>
          </ac:spMkLst>
        </pc:spChg>
        <pc:spChg chg="add del">
          <ac:chgData name="Abhee Baboo Hudani" userId="S::hudania@uwindsor.ca::d67ac3f2-a235-45ce-8d0b-a7938adb791b" providerId="AD" clId="Web-{E03E7785-3F71-4E01-A2E4-7AE671EBE896}" dt="2022-04-07T22:47:24.043" v="169"/>
          <ac:spMkLst>
            <pc:docMk/>
            <pc:sldMk cId="1470402928" sldId="264"/>
            <ac:spMk id="149" creationId="{173E55DA-BD2B-4E6F-A0DF-F6F8B7AFB1BE}"/>
          </ac:spMkLst>
        </pc:spChg>
        <pc:spChg chg="add del">
          <ac:chgData name="Abhee Baboo Hudani" userId="S::hudania@uwindsor.ca::d67ac3f2-a235-45ce-8d0b-a7938adb791b" providerId="AD" clId="Web-{E03E7785-3F71-4E01-A2E4-7AE671EBE896}" dt="2022-04-07T22:47:24.043" v="169"/>
          <ac:spMkLst>
            <pc:docMk/>
            <pc:sldMk cId="1470402928" sldId="264"/>
            <ac:spMk id="151" creationId="{14E52A7E-D14B-4665-A982-36A1E5727943}"/>
          </ac:spMkLst>
        </pc:spChg>
        <pc:spChg chg="add del">
          <ac:chgData name="Abhee Baboo Hudani" userId="S::hudania@uwindsor.ca::d67ac3f2-a235-45ce-8d0b-a7938adb791b" providerId="AD" clId="Web-{E03E7785-3F71-4E01-A2E4-7AE671EBE896}" dt="2022-04-07T22:47:24.043" v="169"/>
          <ac:spMkLst>
            <pc:docMk/>
            <pc:sldMk cId="1470402928" sldId="264"/>
            <ac:spMk id="159" creationId="{B82F73F8-AE36-4658-ADE1-9E56256FFE6E}"/>
          </ac:spMkLst>
        </pc:spChg>
        <pc:spChg chg="add del">
          <ac:chgData name="Abhee Baboo Hudani" userId="S::hudania@uwindsor.ca::d67ac3f2-a235-45ce-8d0b-a7938adb791b" providerId="AD" clId="Web-{E03E7785-3F71-4E01-A2E4-7AE671EBE896}" dt="2022-04-07T22:47:24.043" v="169"/>
          <ac:spMkLst>
            <pc:docMk/>
            <pc:sldMk cId="1470402928" sldId="264"/>
            <ac:spMk id="163" creationId="{C016CF18-8176-46FE-A2E3-D7A2317706E1}"/>
          </ac:spMkLst>
        </pc:spChg>
        <pc:spChg chg="add del">
          <ac:chgData name="Abhee Baboo Hudani" userId="S::hudania@uwindsor.ca::d67ac3f2-a235-45ce-8d0b-a7938adb791b" providerId="AD" clId="Web-{E03E7785-3F71-4E01-A2E4-7AE671EBE896}" dt="2022-04-08T04:32:00.157" v="892"/>
          <ac:spMkLst>
            <pc:docMk/>
            <pc:sldMk cId="1470402928" sldId="264"/>
            <ac:spMk id="166" creationId="{DEBD76B7-54D8-42FC-9B31-4C196064E992}"/>
          </ac:spMkLst>
        </pc:spChg>
        <pc:spChg chg="add del">
          <ac:chgData name="Abhee Baboo Hudani" userId="S::hudania@uwindsor.ca::d67ac3f2-a235-45ce-8d0b-a7938adb791b" providerId="AD" clId="Web-{E03E7785-3F71-4E01-A2E4-7AE671EBE896}" dt="2022-04-08T04:32:00.157" v="892"/>
          <ac:spMkLst>
            <pc:docMk/>
            <pc:sldMk cId="1470402928" sldId="264"/>
            <ac:spMk id="168" creationId="{67DC46D8-8B3D-4CC5-876B-F13C1801E38D}"/>
          </ac:spMkLst>
        </pc:spChg>
        <pc:spChg chg="add del">
          <ac:chgData name="Abhee Baboo Hudani" userId="S::hudania@uwindsor.ca::d67ac3f2-a235-45ce-8d0b-a7938adb791b" providerId="AD" clId="Web-{E03E7785-3F71-4E01-A2E4-7AE671EBE896}" dt="2022-04-07T22:47:30.481" v="171"/>
          <ac:spMkLst>
            <pc:docMk/>
            <pc:sldMk cId="1470402928" sldId="264"/>
            <ac:spMk id="169" creationId="{8427DF8B-AF40-4916-BF81-7B4B1D6A063D}"/>
          </ac:spMkLst>
        </pc:spChg>
        <pc:spChg chg="add del">
          <ac:chgData name="Abhee Baboo Hudani" userId="S::hudania@uwindsor.ca::d67ac3f2-a235-45ce-8d0b-a7938adb791b" providerId="AD" clId="Web-{E03E7785-3F71-4E01-A2E4-7AE671EBE896}" dt="2022-04-07T22:47:30.481" v="171"/>
          <ac:spMkLst>
            <pc:docMk/>
            <pc:sldMk cId="1470402928" sldId="264"/>
            <ac:spMk id="170" creationId="{6AE0E191-47BD-46BD-846E-E994713F2C91}"/>
          </ac:spMkLst>
        </pc:spChg>
        <pc:spChg chg="add del">
          <ac:chgData name="Abhee Baboo Hudani" userId="S::hudania@uwindsor.ca::d67ac3f2-a235-45ce-8d0b-a7938adb791b" providerId="AD" clId="Web-{E03E7785-3F71-4E01-A2E4-7AE671EBE896}" dt="2022-04-07T22:47:30.481" v="171"/>
          <ac:spMkLst>
            <pc:docMk/>
            <pc:sldMk cId="1470402928" sldId="264"/>
            <ac:spMk id="171" creationId="{7A0B5203-6DCA-0F21-978C-DEDB585B65BF}"/>
          </ac:spMkLst>
        </pc:spChg>
        <pc:spChg chg="add del">
          <ac:chgData name="Abhee Baboo Hudani" userId="S::hudania@uwindsor.ca::d67ac3f2-a235-45ce-8d0b-a7938adb791b" providerId="AD" clId="Web-{E03E7785-3F71-4E01-A2E4-7AE671EBE896}" dt="2022-04-07T22:47:30.481" v="171"/>
          <ac:spMkLst>
            <pc:docMk/>
            <pc:sldMk cId="1470402928" sldId="264"/>
            <ac:spMk id="172" creationId="{D60DC0FE-B192-4898-9A42-DD3CA1061184}"/>
          </ac:spMkLst>
        </pc:spChg>
        <pc:spChg chg="add del">
          <ac:chgData name="Abhee Baboo Hudani" userId="S::hudania@uwindsor.ca::d67ac3f2-a235-45ce-8d0b-a7938adb791b" providerId="AD" clId="Web-{E03E7785-3F71-4E01-A2E4-7AE671EBE896}" dt="2022-04-08T04:32:00.157" v="892"/>
          <ac:spMkLst>
            <pc:docMk/>
            <pc:sldMk cId="1470402928" sldId="264"/>
            <ac:spMk id="177" creationId="{25C84982-7DD0-43B1-8A2D-BFA4DF1B4E60}"/>
          </ac:spMkLst>
        </pc:spChg>
        <pc:spChg chg="add del">
          <ac:chgData name="Abhee Baboo Hudani" userId="S::hudania@uwindsor.ca::d67ac3f2-a235-45ce-8d0b-a7938adb791b" providerId="AD" clId="Web-{E03E7785-3F71-4E01-A2E4-7AE671EBE896}" dt="2022-04-08T04:32:00.157" v="892"/>
          <ac:spMkLst>
            <pc:docMk/>
            <pc:sldMk cId="1470402928" sldId="264"/>
            <ac:spMk id="178" creationId="{A522F91C-13A0-4045-B4E2-25FF178AF784}"/>
          </ac:spMkLst>
        </pc:spChg>
        <pc:spChg chg="add del">
          <ac:chgData name="Abhee Baboo Hudani" userId="S::hudania@uwindsor.ca::d67ac3f2-a235-45ce-8d0b-a7938adb791b" providerId="AD" clId="Web-{E03E7785-3F71-4E01-A2E4-7AE671EBE896}" dt="2022-04-08T04:32:00.157" v="892"/>
          <ac:spMkLst>
            <pc:docMk/>
            <pc:sldMk cId="1470402928" sldId="264"/>
            <ac:spMk id="182" creationId="{41FDA080-F01C-42CF-A628-EEEF92F9FA7A}"/>
          </ac:spMkLst>
        </pc:spChg>
        <pc:spChg chg="add del">
          <ac:chgData name="Abhee Baboo Hudani" userId="S::hudania@uwindsor.ca::d67ac3f2-a235-45ce-8d0b-a7938adb791b" providerId="AD" clId="Web-{E03E7785-3F71-4E01-A2E4-7AE671EBE896}" dt="2022-04-08T04:32:00.157" v="892"/>
          <ac:spMkLst>
            <pc:docMk/>
            <pc:sldMk cId="1470402928" sldId="264"/>
            <ac:spMk id="186" creationId="{F1175869-B135-4DD2-B445-77EA229178EA}"/>
          </ac:spMkLst>
        </pc:spChg>
        <pc:spChg chg="add">
          <ac:chgData name="Abhee Baboo Hudani" userId="S::hudania@uwindsor.ca::d67ac3f2-a235-45ce-8d0b-a7938adb791b" providerId="AD" clId="Web-{E03E7785-3F71-4E01-A2E4-7AE671EBE896}" dt="2022-04-08T04:32:00.157" v="892"/>
          <ac:spMkLst>
            <pc:docMk/>
            <pc:sldMk cId="1470402928" sldId="264"/>
            <ac:spMk id="198" creationId="{7D0C7BAC-A9A7-4A90-8672-2EBEC5D6CFA5}"/>
          </ac:spMkLst>
        </pc:spChg>
        <pc:spChg chg="add">
          <ac:chgData name="Abhee Baboo Hudani" userId="S::hudania@uwindsor.ca::d67ac3f2-a235-45ce-8d0b-a7938adb791b" providerId="AD" clId="Web-{E03E7785-3F71-4E01-A2E4-7AE671EBE896}" dt="2022-04-08T04:32:00.157" v="892"/>
          <ac:spMkLst>
            <pc:docMk/>
            <pc:sldMk cId="1470402928" sldId="264"/>
            <ac:spMk id="200" creationId="{F596CC8E-63AE-4FBB-B170-725D8CC84319}"/>
          </ac:spMkLst>
        </pc:spChg>
        <pc:grpChg chg="add del">
          <ac:chgData name="Abhee Baboo Hudani" userId="S::hudania@uwindsor.ca::d67ac3f2-a235-45ce-8d0b-a7938adb791b" providerId="AD" clId="Web-{E03E7785-3F71-4E01-A2E4-7AE671EBE896}" dt="2022-04-07T22:47:30.559" v="172"/>
          <ac:grpSpMkLst>
            <pc:docMk/>
            <pc:sldMk cId="1470402928" sldId="264"/>
            <ac:grpSpMk id="111" creationId="{1D912E1C-3BBA-42F0-A3EE-FEC382E7230A}"/>
          </ac:grpSpMkLst>
        </pc:grpChg>
        <pc:grpChg chg="add del">
          <ac:chgData name="Abhee Baboo Hudani" userId="S::hudania@uwindsor.ca::d67ac3f2-a235-45ce-8d0b-a7938adb791b" providerId="AD" clId="Web-{E03E7785-3F71-4E01-A2E4-7AE671EBE896}" dt="2022-04-07T22:47:30.559" v="172"/>
          <ac:grpSpMkLst>
            <pc:docMk/>
            <pc:sldMk cId="1470402928" sldId="264"/>
            <ac:grpSpMk id="132" creationId="{61D9147E-6246-4344-B99C-7E58532D8CB5}"/>
          </ac:grpSpMkLst>
        </pc:grpChg>
        <pc:grpChg chg="add del">
          <ac:chgData name="Abhee Baboo Hudani" userId="S::hudania@uwindsor.ca::d67ac3f2-a235-45ce-8d0b-a7938adb791b" providerId="AD" clId="Web-{E03E7785-3F71-4E01-A2E4-7AE671EBE896}" dt="2022-04-07T22:47:24.043" v="169"/>
          <ac:grpSpMkLst>
            <pc:docMk/>
            <pc:sldMk cId="1470402928" sldId="264"/>
            <ac:grpSpMk id="153" creationId="{EDF75AED-D188-48BA-B1ED-FED81521A684}"/>
          </ac:grpSpMkLst>
        </pc:grpChg>
        <pc:grpChg chg="add del">
          <ac:chgData name="Abhee Baboo Hudani" userId="S::hudania@uwindsor.ca::d67ac3f2-a235-45ce-8d0b-a7938adb791b" providerId="AD" clId="Web-{E03E7785-3F71-4E01-A2E4-7AE671EBE896}" dt="2022-04-07T22:47:30.481" v="171"/>
          <ac:grpSpMkLst>
            <pc:docMk/>
            <pc:sldMk cId="1470402928" sldId="264"/>
            <ac:grpSpMk id="173" creationId="{47154ABD-A760-4C29-A394-422706C2C032}"/>
          </ac:grpSpMkLst>
        </pc:grpChg>
        <pc:grpChg chg="add del">
          <ac:chgData name="Abhee Baboo Hudani" userId="S::hudania@uwindsor.ca::d67ac3f2-a235-45ce-8d0b-a7938adb791b" providerId="AD" clId="Web-{E03E7785-3F71-4E01-A2E4-7AE671EBE896}" dt="2022-04-08T04:32:00.157" v="892"/>
          <ac:grpSpMkLst>
            <pc:docMk/>
            <pc:sldMk cId="1470402928" sldId="264"/>
            <ac:grpSpMk id="179" creationId="{1D912E1C-3BBA-42F0-A3EE-FEC382E7230A}"/>
          </ac:grpSpMkLst>
        </pc:grpChg>
        <pc:grpChg chg="add del">
          <ac:chgData name="Abhee Baboo Hudani" userId="S::hudania@uwindsor.ca::d67ac3f2-a235-45ce-8d0b-a7938adb791b" providerId="AD" clId="Web-{E03E7785-3F71-4E01-A2E4-7AE671EBE896}" dt="2022-04-08T04:32:00.157" v="892"/>
          <ac:grpSpMkLst>
            <pc:docMk/>
            <pc:sldMk cId="1470402928" sldId="264"/>
            <ac:grpSpMk id="190" creationId="{D5AFE826-4330-4926-ABD8-F6BF6375FA77}"/>
          </ac:grpSpMkLst>
        </pc:grpChg>
        <pc:grpChg chg="add">
          <ac:chgData name="Abhee Baboo Hudani" userId="S::hudania@uwindsor.ca::d67ac3f2-a235-45ce-8d0b-a7938adb791b" providerId="AD" clId="Web-{E03E7785-3F71-4E01-A2E4-7AE671EBE896}" dt="2022-04-08T04:32:00.157" v="892"/>
          <ac:grpSpMkLst>
            <pc:docMk/>
            <pc:sldMk cId="1470402928" sldId="264"/>
            <ac:grpSpMk id="202" creationId="{844DB1CD-B507-4DAC-B2EA-076521D31AFE}"/>
          </ac:grpSpMkLst>
        </pc:grpChg>
        <pc:picChg chg="add mod ord">
          <ac:chgData name="Abhee Baboo Hudani" userId="S::hudania@uwindsor.ca::d67ac3f2-a235-45ce-8d0b-a7938adb791b" providerId="AD" clId="Web-{E03E7785-3F71-4E01-A2E4-7AE671EBE896}" dt="2022-04-08T04:32:16.657" v="897" actId="1076"/>
          <ac:picMkLst>
            <pc:docMk/>
            <pc:sldMk cId="1470402928" sldId="264"/>
            <ac:picMk id="3" creationId="{5660623F-3CF5-D2DC-6A25-F897A1CC96CE}"/>
          </ac:picMkLst>
        </pc:picChg>
        <pc:picChg chg="del">
          <ac:chgData name="Abhee Baboo Hudani" userId="S::hudania@uwindsor.ca::d67ac3f2-a235-45ce-8d0b-a7938adb791b" providerId="AD" clId="Web-{E03E7785-3F71-4E01-A2E4-7AE671EBE896}" dt="2022-04-07T22:47:03.824" v="165"/>
          <ac:picMkLst>
            <pc:docMk/>
            <pc:sldMk cId="1470402928" sldId="264"/>
            <ac:picMk id="3" creationId="{9C2CE9E2-447A-59CA-1443-5ACD15A08374}"/>
          </ac:picMkLst>
        </pc:picChg>
        <pc:picChg chg="add mod ord">
          <ac:chgData name="Abhee Baboo Hudani" userId="S::hudania@uwindsor.ca::d67ac3f2-a235-45ce-8d0b-a7938adb791b" providerId="AD" clId="Web-{E03E7785-3F71-4E01-A2E4-7AE671EBE896}" dt="2022-04-08T04:32:10.188" v="895" actId="14100"/>
          <ac:picMkLst>
            <pc:docMk/>
            <pc:sldMk cId="1470402928" sldId="264"/>
            <ac:picMk id="6" creationId="{03CFA4B0-A5D8-EAF0-1C57-7B720E133899}"/>
          </ac:picMkLst>
        </pc:picChg>
        <pc:picChg chg="add del">
          <ac:chgData name="Abhee Baboo Hudani" userId="S::hudania@uwindsor.ca::d67ac3f2-a235-45ce-8d0b-a7938adb791b" providerId="AD" clId="Web-{E03E7785-3F71-4E01-A2E4-7AE671EBE896}" dt="2022-04-07T22:47:24.043" v="169"/>
          <ac:picMkLst>
            <pc:docMk/>
            <pc:sldMk cId="1470402928" sldId="264"/>
            <ac:picMk id="161" creationId="{3F06BFBA-4D90-4D74-9853-F1E5040614F5}"/>
          </ac:picMkLst>
        </pc:picChg>
        <pc:picChg chg="add del">
          <ac:chgData name="Abhee Baboo Hudani" userId="S::hudania@uwindsor.ca::d67ac3f2-a235-45ce-8d0b-a7938adb791b" providerId="AD" clId="Web-{E03E7785-3F71-4E01-A2E4-7AE671EBE896}" dt="2022-04-07T22:47:24.043" v="169"/>
          <ac:picMkLst>
            <pc:docMk/>
            <pc:sldMk cId="1470402928" sldId="264"/>
            <ac:picMk id="165" creationId="{D8A58F6A-0145-417A-9CF6-AD4198648A92}"/>
          </ac:picMkLst>
        </pc:picChg>
        <pc:picChg chg="add del">
          <ac:chgData name="Abhee Baboo Hudani" userId="S::hudania@uwindsor.ca::d67ac3f2-a235-45ce-8d0b-a7938adb791b" providerId="AD" clId="Web-{E03E7785-3F71-4E01-A2E4-7AE671EBE896}" dt="2022-04-07T22:47:24.043" v="169"/>
          <ac:picMkLst>
            <pc:docMk/>
            <pc:sldMk cId="1470402928" sldId="264"/>
            <ac:picMk id="167" creationId="{BD4E3174-E6D1-4DF1-8E44-1E44417B5B56}"/>
          </ac:picMkLst>
        </pc:picChg>
        <pc:picChg chg="add del">
          <ac:chgData name="Abhee Baboo Hudani" userId="S::hudania@uwindsor.ca::d67ac3f2-a235-45ce-8d0b-a7938adb791b" providerId="AD" clId="Web-{E03E7785-3F71-4E01-A2E4-7AE671EBE896}" dt="2022-04-08T04:32:00.157" v="892"/>
          <ac:picMkLst>
            <pc:docMk/>
            <pc:sldMk cId="1470402928" sldId="264"/>
            <ac:picMk id="180" creationId="{8A7A0AD8-45B3-43F2-91F2-4773D87AD2A2}"/>
          </ac:picMkLst>
        </pc:picChg>
        <pc:picChg chg="add del">
          <ac:chgData name="Abhee Baboo Hudani" userId="S::hudania@uwindsor.ca::d67ac3f2-a235-45ce-8d0b-a7938adb791b" providerId="AD" clId="Web-{E03E7785-3F71-4E01-A2E4-7AE671EBE896}" dt="2022-04-08T04:32:00.157" v="892"/>
          <ac:picMkLst>
            <pc:docMk/>
            <pc:sldMk cId="1470402928" sldId="264"/>
            <ac:picMk id="184" creationId="{FD792E61-6BBA-42EA-968C-AC238B961D02}"/>
          </ac:picMkLst>
        </pc:picChg>
        <pc:picChg chg="add del">
          <ac:chgData name="Abhee Baboo Hudani" userId="S::hudania@uwindsor.ca::d67ac3f2-a235-45ce-8d0b-a7938adb791b" providerId="AD" clId="Web-{E03E7785-3F71-4E01-A2E4-7AE671EBE896}" dt="2022-04-08T04:32:00.157" v="892"/>
          <ac:picMkLst>
            <pc:docMk/>
            <pc:sldMk cId="1470402928" sldId="264"/>
            <ac:picMk id="188" creationId="{76A07FAC-AD48-4C3E-8C06-58EA812307BA}"/>
          </ac:picMkLst>
        </pc:picChg>
      </pc:sldChg>
      <pc:sldChg chg="addSp delSp modSp add replId">
        <pc:chgData name="Abhee Baboo Hudani" userId="S::hudania@uwindsor.ca::d67ac3f2-a235-45ce-8d0b-a7938adb791b" providerId="AD" clId="Web-{E03E7785-3F71-4E01-A2E4-7AE671EBE896}" dt="2022-04-08T05:24:23.039" v="1378" actId="14100"/>
        <pc:sldMkLst>
          <pc:docMk/>
          <pc:sldMk cId="3297980799" sldId="265"/>
        </pc:sldMkLst>
        <pc:spChg chg="mod">
          <ac:chgData name="Abhee Baboo Hudani" userId="S::hudania@uwindsor.ca::d67ac3f2-a235-45ce-8d0b-a7938adb791b" providerId="AD" clId="Web-{E03E7785-3F71-4E01-A2E4-7AE671EBE896}" dt="2022-04-08T04:28:33.061" v="661" actId="20577"/>
          <ac:spMkLst>
            <pc:docMk/>
            <pc:sldMk cId="3297980799" sldId="265"/>
            <ac:spMk id="2" creationId="{DB2AAC01-A615-7999-8138-E9E138724931}"/>
          </ac:spMkLst>
        </pc:spChg>
        <pc:spChg chg="add del mod">
          <ac:chgData name="Abhee Baboo Hudani" userId="S::hudania@uwindsor.ca::d67ac3f2-a235-45ce-8d0b-a7938adb791b" providerId="AD" clId="Web-{E03E7785-3F71-4E01-A2E4-7AE671EBE896}" dt="2022-04-07T22:48:35.216" v="180"/>
          <ac:spMkLst>
            <pc:docMk/>
            <pc:sldMk cId="3297980799" sldId="265"/>
            <ac:spMk id="4" creationId="{BBC4B546-B412-F40C-AFB4-1829E468F4D3}"/>
          </ac:spMkLst>
        </pc:spChg>
        <pc:spChg chg="del">
          <ac:chgData name="Abhee Baboo Hudani" userId="S::hudania@uwindsor.ca::d67ac3f2-a235-45ce-8d0b-a7938adb791b" providerId="AD" clId="Web-{E03E7785-3F71-4E01-A2E4-7AE671EBE896}" dt="2022-04-07T22:48:39.325" v="181"/>
          <ac:spMkLst>
            <pc:docMk/>
            <pc:sldMk cId="3297980799" sldId="265"/>
            <ac:spMk id="145" creationId="{99B5B3C5-A599-465B-B2B9-866E8B2087CE}"/>
          </ac:spMkLst>
        </pc:spChg>
        <pc:spChg chg="del">
          <ac:chgData name="Abhee Baboo Hudani" userId="S::hudania@uwindsor.ca::d67ac3f2-a235-45ce-8d0b-a7938adb791b" providerId="AD" clId="Web-{E03E7785-3F71-4E01-A2E4-7AE671EBE896}" dt="2022-04-07T22:48:39.325" v="181"/>
          <ac:spMkLst>
            <pc:docMk/>
            <pc:sldMk cId="3297980799" sldId="265"/>
            <ac:spMk id="166" creationId="{DEBD76B7-54D8-42FC-9B31-4C196064E992}"/>
          </ac:spMkLst>
        </pc:spChg>
        <pc:spChg chg="del">
          <ac:chgData name="Abhee Baboo Hudani" userId="S::hudania@uwindsor.ca::d67ac3f2-a235-45ce-8d0b-a7938adb791b" providerId="AD" clId="Web-{E03E7785-3F71-4E01-A2E4-7AE671EBE896}" dt="2022-04-07T22:48:39.325" v="181"/>
          <ac:spMkLst>
            <pc:docMk/>
            <pc:sldMk cId="3297980799" sldId="265"/>
            <ac:spMk id="168" creationId="{67DC46D8-8B3D-4CC5-876B-F13C1801E38D}"/>
          </ac:spMkLst>
        </pc:spChg>
        <pc:spChg chg="del">
          <ac:chgData name="Abhee Baboo Hudani" userId="S::hudania@uwindsor.ca::d67ac3f2-a235-45ce-8d0b-a7938adb791b" providerId="AD" clId="Web-{E03E7785-3F71-4E01-A2E4-7AE671EBE896}" dt="2022-04-07T22:48:39.325" v="181"/>
          <ac:spMkLst>
            <pc:docMk/>
            <pc:sldMk cId="3297980799" sldId="265"/>
            <ac:spMk id="177" creationId="{25C84982-7DD0-43B1-8A2D-BFA4DF1B4E60}"/>
          </ac:spMkLst>
        </pc:spChg>
        <pc:spChg chg="del">
          <ac:chgData name="Abhee Baboo Hudani" userId="S::hudania@uwindsor.ca::d67ac3f2-a235-45ce-8d0b-a7938adb791b" providerId="AD" clId="Web-{E03E7785-3F71-4E01-A2E4-7AE671EBE896}" dt="2022-04-07T22:48:39.325" v="181"/>
          <ac:spMkLst>
            <pc:docMk/>
            <pc:sldMk cId="3297980799" sldId="265"/>
            <ac:spMk id="178" creationId="{A522F91C-13A0-4045-B4E2-25FF178AF784}"/>
          </ac:spMkLst>
        </pc:spChg>
        <pc:spChg chg="del">
          <ac:chgData name="Abhee Baboo Hudani" userId="S::hudania@uwindsor.ca::d67ac3f2-a235-45ce-8d0b-a7938adb791b" providerId="AD" clId="Web-{E03E7785-3F71-4E01-A2E4-7AE671EBE896}" dt="2022-04-07T22:48:39.325" v="181"/>
          <ac:spMkLst>
            <pc:docMk/>
            <pc:sldMk cId="3297980799" sldId="265"/>
            <ac:spMk id="182" creationId="{41FDA080-F01C-42CF-A628-EEEF92F9FA7A}"/>
          </ac:spMkLst>
        </pc:spChg>
        <pc:spChg chg="del">
          <ac:chgData name="Abhee Baboo Hudani" userId="S::hudania@uwindsor.ca::d67ac3f2-a235-45ce-8d0b-a7938adb791b" providerId="AD" clId="Web-{E03E7785-3F71-4E01-A2E4-7AE671EBE896}" dt="2022-04-07T22:48:39.325" v="181"/>
          <ac:spMkLst>
            <pc:docMk/>
            <pc:sldMk cId="3297980799" sldId="265"/>
            <ac:spMk id="186" creationId="{F1175869-B135-4DD2-B445-77EA229178EA}"/>
          </ac:spMkLst>
        </pc:spChg>
        <pc:spChg chg="add mod">
          <ac:chgData name="Abhee Baboo Hudani" userId="S::hudania@uwindsor.ca::d67ac3f2-a235-45ce-8d0b-a7938adb791b" providerId="AD" clId="Web-{E03E7785-3F71-4E01-A2E4-7AE671EBE896}" dt="2022-04-08T05:24:23.039" v="1378" actId="14100"/>
          <ac:spMkLst>
            <pc:docMk/>
            <pc:sldMk cId="3297980799" sldId="265"/>
            <ac:spMk id="197" creationId="{33869FB6-5A27-2D8B-FFEF-8BD3CEDDC979}"/>
          </ac:spMkLst>
        </pc:spChg>
        <pc:spChg chg="add">
          <ac:chgData name="Abhee Baboo Hudani" userId="S::hudania@uwindsor.ca::d67ac3f2-a235-45ce-8d0b-a7938adb791b" providerId="AD" clId="Web-{E03E7785-3F71-4E01-A2E4-7AE671EBE896}" dt="2022-04-07T22:48:39.325" v="181"/>
          <ac:spMkLst>
            <pc:docMk/>
            <pc:sldMk cId="3297980799" sldId="265"/>
            <ac:spMk id="200" creationId="{8427DF8B-AF40-4916-BF81-7B4B1D6A063D}"/>
          </ac:spMkLst>
        </pc:spChg>
        <pc:spChg chg="add">
          <ac:chgData name="Abhee Baboo Hudani" userId="S::hudania@uwindsor.ca::d67ac3f2-a235-45ce-8d0b-a7938adb791b" providerId="AD" clId="Web-{E03E7785-3F71-4E01-A2E4-7AE671EBE896}" dt="2022-04-07T22:48:39.325" v="181"/>
          <ac:spMkLst>
            <pc:docMk/>
            <pc:sldMk cId="3297980799" sldId="265"/>
            <ac:spMk id="202" creationId="{6AE0E191-47BD-46BD-846E-E994713F2C91}"/>
          </ac:spMkLst>
        </pc:spChg>
        <pc:spChg chg="add">
          <ac:chgData name="Abhee Baboo Hudani" userId="S::hudania@uwindsor.ca::d67ac3f2-a235-45ce-8d0b-a7938adb791b" providerId="AD" clId="Web-{E03E7785-3F71-4E01-A2E4-7AE671EBE896}" dt="2022-04-07T22:48:39.325" v="181"/>
          <ac:spMkLst>
            <pc:docMk/>
            <pc:sldMk cId="3297980799" sldId="265"/>
            <ac:spMk id="204" creationId="{D60DC0FE-B192-4898-9A42-DD3CA1061184}"/>
          </ac:spMkLst>
        </pc:spChg>
        <pc:grpChg chg="del">
          <ac:chgData name="Abhee Baboo Hudani" userId="S::hudania@uwindsor.ca::d67ac3f2-a235-45ce-8d0b-a7938adb791b" providerId="AD" clId="Web-{E03E7785-3F71-4E01-A2E4-7AE671EBE896}" dt="2022-04-07T22:48:39.325" v="181"/>
          <ac:grpSpMkLst>
            <pc:docMk/>
            <pc:sldMk cId="3297980799" sldId="265"/>
            <ac:grpSpMk id="179" creationId="{1D912E1C-3BBA-42F0-A3EE-FEC382E7230A}"/>
          </ac:grpSpMkLst>
        </pc:grpChg>
        <pc:grpChg chg="del">
          <ac:chgData name="Abhee Baboo Hudani" userId="S::hudania@uwindsor.ca::d67ac3f2-a235-45ce-8d0b-a7938adb791b" providerId="AD" clId="Web-{E03E7785-3F71-4E01-A2E4-7AE671EBE896}" dt="2022-04-07T22:48:39.325" v="181"/>
          <ac:grpSpMkLst>
            <pc:docMk/>
            <pc:sldMk cId="3297980799" sldId="265"/>
            <ac:grpSpMk id="190" creationId="{D5AFE826-4330-4926-ABD8-F6BF6375FA77}"/>
          </ac:grpSpMkLst>
        </pc:grpChg>
        <pc:grpChg chg="add">
          <ac:chgData name="Abhee Baboo Hudani" userId="S::hudania@uwindsor.ca::d67ac3f2-a235-45ce-8d0b-a7938adb791b" providerId="AD" clId="Web-{E03E7785-3F71-4E01-A2E4-7AE671EBE896}" dt="2022-04-07T22:48:39.325" v="181"/>
          <ac:grpSpMkLst>
            <pc:docMk/>
            <pc:sldMk cId="3297980799" sldId="265"/>
            <ac:grpSpMk id="206" creationId="{47154ABD-A760-4C29-A394-422706C2C032}"/>
          </ac:grpSpMkLst>
        </pc:grpChg>
        <pc:picChg chg="add mod ord">
          <ac:chgData name="Abhee Baboo Hudani" userId="S::hudania@uwindsor.ca::d67ac3f2-a235-45ce-8d0b-a7938adb791b" providerId="AD" clId="Web-{E03E7785-3F71-4E01-A2E4-7AE671EBE896}" dt="2022-04-08T05:07:23.371" v="1268" actId="1076"/>
          <ac:picMkLst>
            <pc:docMk/>
            <pc:sldMk cId="3297980799" sldId="265"/>
            <ac:picMk id="5" creationId="{ECF27B8E-B50E-D6FB-7D84-1DD5026990CA}"/>
          </ac:picMkLst>
        </pc:picChg>
        <pc:picChg chg="del">
          <ac:chgData name="Abhee Baboo Hudani" userId="S::hudania@uwindsor.ca::d67ac3f2-a235-45ce-8d0b-a7938adb791b" providerId="AD" clId="Web-{E03E7785-3F71-4E01-A2E4-7AE671EBE896}" dt="2022-04-07T22:48:01.216" v="179"/>
          <ac:picMkLst>
            <pc:docMk/>
            <pc:sldMk cId="3297980799" sldId="265"/>
            <ac:picMk id="6" creationId="{03CFA4B0-A5D8-EAF0-1C57-7B720E133899}"/>
          </ac:picMkLst>
        </pc:picChg>
        <pc:picChg chg="del">
          <ac:chgData name="Abhee Baboo Hudani" userId="S::hudania@uwindsor.ca::d67ac3f2-a235-45ce-8d0b-a7938adb791b" providerId="AD" clId="Web-{E03E7785-3F71-4E01-A2E4-7AE671EBE896}" dt="2022-04-07T22:48:39.325" v="181"/>
          <ac:picMkLst>
            <pc:docMk/>
            <pc:sldMk cId="3297980799" sldId="265"/>
            <ac:picMk id="180" creationId="{8A7A0AD8-45B3-43F2-91F2-4773D87AD2A2}"/>
          </ac:picMkLst>
        </pc:picChg>
        <pc:picChg chg="del">
          <ac:chgData name="Abhee Baboo Hudani" userId="S::hudania@uwindsor.ca::d67ac3f2-a235-45ce-8d0b-a7938adb791b" providerId="AD" clId="Web-{E03E7785-3F71-4E01-A2E4-7AE671EBE896}" dt="2022-04-07T22:48:39.325" v="181"/>
          <ac:picMkLst>
            <pc:docMk/>
            <pc:sldMk cId="3297980799" sldId="265"/>
            <ac:picMk id="184" creationId="{FD792E61-6BBA-42EA-968C-AC238B961D02}"/>
          </ac:picMkLst>
        </pc:picChg>
        <pc:picChg chg="del">
          <ac:chgData name="Abhee Baboo Hudani" userId="S::hudania@uwindsor.ca::d67ac3f2-a235-45ce-8d0b-a7938adb791b" providerId="AD" clId="Web-{E03E7785-3F71-4E01-A2E4-7AE671EBE896}" dt="2022-04-07T22:48:39.325" v="181"/>
          <ac:picMkLst>
            <pc:docMk/>
            <pc:sldMk cId="3297980799" sldId="265"/>
            <ac:picMk id="188" creationId="{76A07FAC-AD48-4C3E-8C06-58EA812307BA}"/>
          </ac:picMkLst>
        </pc:picChg>
      </pc:sldChg>
      <pc:sldChg chg="addSp delSp modSp add replId">
        <pc:chgData name="Abhee Baboo Hudani" userId="S::hudania@uwindsor.ca::d67ac3f2-a235-45ce-8d0b-a7938adb791b" providerId="AD" clId="Web-{E03E7785-3F71-4E01-A2E4-7AE671EBE896}" dt="2022-04-07T22:48:58.888" v="191"/>
        <pc:sldMkLst>
          <pc:docMk/>
          <pc:sldMk cId="314615171" sldId="266"/>
        </pc:sldMkLst>
        <pc:spChg chg="mod">
          <ac:chgData name="Abhee Baboo Hudani" userId="S::hudania@uwindsor.ca::d67ac3f2-a235-45ce-8d0b-a7938adb791b" providerId="AD" clId="Web-{E03E7785-3F71-4E01-A2E4-7AE671EBE896}" dt="2022-04-07T22:48:58.888" v="191"/>
          <ac:spMkLst>
            <pc:docMk/>
            <pc:sldMk cId="314615171" sldId="266"/>
            <ac:spMk id="2" creationId="{DB2AAC01-A615-7999-8138-E9E138724931}"/>
          </ac:spMkLst>
        </pc:spChg>
        <pc:spChg chg="add">
          <ac:chgData name="Abhee Baboo Hudani" userId="S::hudania@uwindsor.ca::d67ac3f2-a235-45ce-8d0b-a7938adb791b" providerId="AD" clId="Web-{E03E7785-3F71-4E01-A2E4-7AE671EBE896}" dt="2022-04-07T22:48:58.888" v="191"/>
          <ac:spMkLst>
            <pc:docMk/>
            <pc:sldMk cId="314615171" sldId="266"/>
            <ac:spMk id="90" creationId="{99B5B3C5-A599-465B-B2B9-866E8B2087CE}"/>
          </ac:spMkLst>
        </pc:spChg>
        <pc:spChg chg="add">
          <ac:chgData name="Abhee Baboo Hudani" userId="S::hudania@uwindsor.ca::d67ac3f2-a235-45ce-8d0b-a7938adb791b" providerId="AD" clId="Web-{E03E7785-3F71-4E01-A2E4-7AE671EBE896}" dt="2022-04-07T22:48:58.888" v="191"/>
          <ac:spMkLst>
            <pc:docMk/>
            <pc:sldMk cId="314615171" sldId="266"/>
            <ac:spMk id="92" creationId="{25C84982-7DD0-43B1-8A2D-BFA4DF1B4E60}"/>
          </ac:spMkLst>
        </pc:spChg>
        <pc:spChg chg="add">
          <ac:chgData name="Abhee Baboo Hudani" userId="S::hudania@uwindsor.ca::d67ac3f2-a235-45ce-8d0b-a7938adb791b" providerId="AD" clId="Web-{E03E7785-3F71-4E01-A2E4-7AE671EBE896}" dt="2022-04-07T22:48:58.888" v="191"/>
          <ac:spMkLst>
            <pc:docMk/>
            <pc:sldMk cId="314615171" sldId="266"/>
            <ac:spMk id="111" creationId="{B819EFE0-C528-414F-A76F-BFCA99E25E2C}"/>
          </ac:spMkLst>
        </pc:spChg>
        <pc:spChg chg="add">
          <ac:chgData name="Abhee Baboo Hudani" userId="S::hudania@uwindsor.ca::d67ac3f2-a235-45ce-8d0b-a7938adb791b" providerId="AD" clId="Web-{E03E7785-3F71-4E01-A2E4-7AE671EBE896}" dt="2022-04-07T22:48:58.888" v="191"/>
          <ac:spMkLst>
            <pc:docMk/>
            <pc:sldMk cId="314615171" sldId="266"/>
            <ac:spMk id="113" creationId="{93591EEA-2945-4D41-8E6E-CB1CEDBBCD59}"/>
          </ac:spMkLst>
        </pc:spChg>
        <pc:spChg chg="add">
          <ac:chgData name="Abhee Baboo Hudani" userId="S::hudania@uwindsor.ca::d67ac3f2-a235-45ce-8d0b-a7938adb791b" providerId="AD" clId="Web-{E03E7785-3F71-4E01-A2E4-7AE671EBE896}" dt="2022-04-07T22:48:58.888" v="191"/>
          <ac:spMkLst>
            <pc:docMk/>
            <pc:sldMk cId="314615171" sldId="266"/>
            <ac:spMk id="122" creationId="{F842A3FA-BE9C-4241-A8C9-AACE4A04F5A9}"/>
          </ac:spMkLst>
        </pc:spChg>
        <pc:spChg chg="add">
          <ac:chgData name="Abhee Baboo Hudani" userId="S::hudania@uwindsor.ca::d67ac3f2-a235-45ce-8d0b-a7938adb791b" providerId="AD" clId="Web-{E03E7785-3F71-4E01-A2E4-7AE671EBE896}" dt="2022-04-07T22:48:58.888" v="191"/>
          <ac:spMkLst>
            <pc:docMk/>
            <pc:sldMk cId="314615171" sldId="266"/>
            <ac:spMk id="126" creationId="{FD6FF57B-7FE7-4B12-BA97-C8578B1401FA}"/>
          </ac:spMkLst>
        </pc:spChg>
        <pc:spChg chg="add">
          <ac:chgData name="Abhee Baboo Hudani" userId="S::hudania@uwindsor.ca::d67ac3f2-a235-45ce-8d0b-a7938adb791b" providerId="AD" clId="Web-{E03E7785-3F71-4E01-A2E4-7AE671EBE896}" dt="2022-04-07T22:48:58.888" v="191"/>
          <ac:spMkLst>
            <pc:docMk/>
            <pc:sldMk cId="314615171" sldId="266"/>
            <ac:spMk id="128" creationId="{31BAB069-4689-435C-B7B3-4DE5327A0FA7}"/>
          </ac:spMkLst>
        </pc:spChg>
        <pc:spChg chg="add">
          <ac:chgData name="Abhee Baboo Hudani" userId="S::hudania@uwindsor.ca::d67ac3f2-a235-45ce-8d0b-a7938adb791b" providerId="AD" clId="Web-{E03E7785-3F71-4E01-A2E4-7AE671EBE896}" dt="2022-04-07T22:48:58.888" v="191"/>
          <ac:spMkLst>
            <pc:docMk/>
            <pc:sldMk cId="314615171" sldId="266"/>
            <ac:spMk id="130" creationId="{A717C63F-F2F7-4D7B-92D5-20B7FF76025A}"/>
          </ac:spMkLst>
        </pc:spChg>
        <pc:spChg chg="del">
          <ac:chgData name="Abhee Baboo Hudani" userId="S::hudania@uwindsor.ca::d67ac3f2-a235-45ce-8d0b-a7938adb791b" providerId="AD" clId="Web-{E03E7785-3F71-4E01-A2E4-7AE671EBE896}" dt="2022-04-07T22:48:53.810" v="190"/>
          <ac:spMkLst>
            <pc:docMk/>
            <pc:sldMk cId="314615171" sldId="266"/>
            <ac:spMk id="197" creationId="{33869FB6-5A27-2D8B-FFEF-8BD3CEDDC979}"/>
          </ac:spMkLst>
        </pc:spChg>
        <pc:spChg chg="del">
          <ac:chgData name="Abhee Baboo Hudani" userId="S::hudania@uwindsor.ca::d67ac3f2-a235-45ce-8d0b-a7938adb791b" providerId="AD" clId="Web-{E03E7785-3F71-4E01-A2E4-7AE671EBE896}" dt="2022-04-07T22:48:58.888" v="191"/>
          <ac:spMkLst>
            <pc:docMk/>
            <pc:sldMk cId="314615171" sldId="266"/>
            <ac:spMk id="200" creationId="{8427DF8B-AF40-4916-BF81-7B4B1D6A063D}"/>
          </ac:spMkLst>
        </pc:spChg>
        <pc:spChg chg="del">
          <ac:chgData name="Abhee Baboo Hudani" userId="S::hudania@uwindsor.ca::d67ac3f2-a235-45ce-8d0b-a7938adb791b" providerId="AD" clId="Web-{E03E7785-3F71-4E01-A2E4-7AE671EBE896}" dt="2022-04-07T22:48:58.888" v="191"/>
          <ac:spMkLst>
            <pc:docMk/>
            <pc:sldMk cId="314615171" sldId="266"/>
            <ac:spMk id="202" creationId="{6AE0E191-47BD-46BD-846E-E994713F2C91}"/>
          </ac:spMkLst>
        </pc:spChg>
        <pc:spChg chg="del">
          <ac:chgData name="Abhee Baboo Hudani" userId="S::hudania@uwindsor.ca::d67ac3f2-a235-45ce-8d0b-a7938adb791b" providerId="AD" clId="Web-{E03E7785-3F71-4E01-A2E4-7AE671EBE896}" dt="2022-04-07T22:48:58.888" v="191"/>
          <ac:spMkLst>
            <pc:docMk/>
            <pc:sldMk cId="314615171" sldId="266"/>
            <ac:spMk id="204" creationId="{D60DC0FE-B192-4898-9A42-DD3CA1061184}"/>
          </ac:spMkLst>
        </pc:spChg>
        <pc:grpChg chg="add">
          <ac:chgData name="Abhee Baboo Hudani" userId="S::hudania@uwindsor.ca::d67ac3f2-a235-45ce-8d0b-a7938adb791b" providerId="AD" clId="Web-{E03E7785-3F71-4E01-A2E4-7AE671EBE896}" dt="2022-04-07T22:48:58.888" v="191"/>
          <ac:grpSpMkLst>
            <pc:docMk/>
            <pc:sldMk cId="314615171" sldId="266"/>
            <ac:grpSpMk id="94" creationId="{1D912E1C-3BBA-42F0-A3EE-FEC382E7230A}"/>
          </ac:grpSpMkLst>
        </pc:grpChg>
        <pc:grpChg chg="add">
          <ac:chgData name="Abhee Baboo Hudani" userId="S::hudania@uwindsor.ca::d67ac3f2-a235-45ce-8d0b-a7938adb791b" providerId="AD" clId="Web-{E03E7785-3F71-4E01-A2E4-7AE671EBE896}" dt="2022-04-07T22:48:58.888" v="191"/>
          <ac:grpSpMkLst>
            <pc:docMk/>
            <pc:sldMk cId="314615171" sldId="266"/>
            <ac:grpSpMk id="115" creationId="{531B6EAA-A594-4F51-BED7-7A9C42D48363}"/>
          </ac:grpSpMkLst>
        </pc:grpChg>
        <pc:grpChg chg="del">
          <ac:chgData name="Abhee Baboo Hudani" userId="S::hudania@uwindsor.ca::d67ac3f2-a235-45ce-8d0b-a7938adb791b" providerId="AD" clId="Web-{E03E7785-3F71-4E01-A2E4-7AE671EBE896}" dt="2022-04-07T22:48:58.888" v="191"/>
          <ac:grpSpMkLst>
            <pc:docMk/>
            <pc:sldMk cId="314615171" sldId="266"/>
            <ac:grpSpMk id="206" creationId="{47154ABD-A760-4C29-A394-422706C2C032}"/>
          </ac:grpSpMkLst>
        </pc:grpChg>
        <pc:picChg chg="del">
          <ac:chgData name="Abhee Baboo Hudani" userId="S::hudania@uwindsor.ca::d67ac3f2-a235-45ce-8d0b-a7938adb791b" providerId="AD" clId="Web-{E03E7785-3F71-4E01-A2E4-7AE671EBE896}" dt="2022-04-07T22:48:51.403" v="189"/>
          <ac:picMkLst>
            <pc:docMk/>
            <pc:sldMk cId="314615171" sldId="266"/>
            <ac:picMk id="5" creationId="{ECF27B8E-B50E-D6FB-7D84-1DD5026990CA}"/>
          </ac:picMkLst>
        </pc:picChg>
        <pc:picChg chg="add">
          <ac:chgData name="Abhee Baboo Hudani" userId="S::hudania@uwindsor.ca::d67ac3f2-a235-45ce-8d0b-a7938adb791b" providerId="AD" clId="Web-{E03E7785-3F71-4E01-A2E4-7AE671EBE896}" dt="2022-04-07T22:48:58.888" v="191"/>
          <ac:picMkLst>
            <pc:docMk/>
            <pc:sldMk cId="314615171" sldId="266"/>
            <ac:picMk id="87" creationId="{F212F471-0AC1-252C-D619-51750209F156}"/>
          </ac:picMkLst>
        </pc:picChg>
        <pc:picChg chg="add">
          <ac:chgData name="Abhee Baboo Hudani" userId="S::hudania@uwindsor.ca::d67ac3f2-a235-45ce-8d0b-a7938adb791b" providerId="AD" clId="Web-{E03E7785-3F71-4E01-A2E4-7AE671EBE896}" dt="2022-04-07T22:48:58.888" v="191"/>
          <ac:picMkLst>
            <pc:docMk/>
            <pc:sldMk cId="314615171" sldId="266"/>
            <ac:picMk id="124" creationId="{8B2965F9-94B5-4281-803E-214FFC2D47C1}"/>
          </ac:picMkLst>
        </pc:picChg>
        <pc:picChg chg="add">
          <ac:chgData name="Abhee Baboo Hudani" userId="S::hudania@uwindsor.ca::d67ac3f2-a235-45ce-8d0b-a7938adb791b" providerId="AD" clId="Web-{E03E7785-3F71-4E01-A2E4-7AE671EBE896}" dt="2022-04-07T22:48:58.888" v="191"/>
          <ac:picMkLst>
            <pc:docMk/>
            <pc:sldMk cId="314615171" sldId="266"/>
            <ac:picMk id="132" creationId="{B377F711-29D1-4612-BEB3-DE322E7F7740}"/>
          </ac:picMkLst>
        </pc:picChg>
        <pc:picChg chg="add">
          <ac:chgData name="Abhee Baboo Hudani" userId="S::hudania@uwindsor.ca::d67ac3f2-a235-45ce-8d0b-a7938adb791b" providerId="AD" clId="Web-{E03E7785-3F71-4E01-A2E4-7AE671EBE896}" dt="2022-04-07T22:48:58.888" v="191"/>
          <ac:picMkLst>
            <pc:docMk/>
            <pc:sldMk cId="314615171" sldId="266"/>
            <ac:picMk id="134" creationId="{56FAE9F7-9291-4659-BF14-E00CC12FA446}"/>
          </ac:picMkLst>
        </pc:picChg>
      </pc:sldChg>
      <pc:sldChg chg="modSp add del replId">
        <pc:chgData name="Abhee Baboo Hudani" userId="S::hudania@uwindsor.ca::d67ac3f2-a235-45ce-8d0b-a7938adb791b" providerId="AD" clId="Web-{E03E7785-3F71-4E01-A2E4-7AE671EBE896}" dt="2022-04-07T22:50:22.638" v="196"/>
        <pc:sldMkLst>
          <pc:docMk/>
          <pc:sldMk cId="1997211568" sldId="267"/>
        </pc:sldMkLst>
        <pc:spChg chg="mod">
          <ac:chgData name="Abhee Baboo Hudani" userId="S::hudania@uwindsor.ca::d67ac3f2-a235-45ce-8d0b-a7938adb791b" providerId="AD" clId="Web-{E03E7785-3F71-4E01-A2E4-7AE671EBE896}" dt="2022-04-07T22:50:18.310" v="195" actId="20577"/>
          <ac:spMkLst>
            <pc:docMk/>
            <pc:sldMk cId="1997211568" sldId="267"/>
            <ac:spMk id="2" creationId="{A0E452C8-3A16-ED04-62CC-495D5BE9CBC3}"/>
          </ac:spMkLst>
        </pc:spChg>
      </pc:sldChg>
      <pc:sldChg chg="addSp delSp modSp add ord">
        <pc:chgData name="Abhee Baboo Hudani" userId="S::hudania@uwindsor.ca::d67ac3f2-a235-45ce-8d0b-a7938adb791b" providerId="AD" clId="Web-{E03E7785-3F71-4E01-A2E4-7AE671EBE896}" dt="2022-04-08T04:55:33.909" v="971" actId="20577"/>
        <pc:sldMkLst>
          <pc:docMk/>
          <pc:sldMk cId="3118074953" sldId="267"/>
        </pc:sldMkLst>
        <pc:spChg chg="mod">
          <ac:chgData name="Abhee Baboo Hudani" userId="S::hudania@uwindsor.ca::d67ac3f2-a235-45ce-8d0b-a7938adb791b" providerId="AD" clId="Web-{E03E7785-3F71-4E01-A2E4-7AE671EBE896}" dt="2022-04-08T04:34:27.237" v="911"/>
          <ac:spMkLst>
            <pc:docMk/>
            <pc:sldMk cId="3118074953" sldId="267"/>
            <ac:spMk id="2" creationId="{A0E452C8-3A16-ED04-62CC-495D5BE9CBC3}"/>
          </ac:spMkLst>
        </pc:spChg>
        <pc:spChg chg="del">
          <ac:chgData name="Abhee Baboo Hudani" userId="S::hudania@uwindsor.ca::d67ac3f2-a235-45ce-8d0b-a7938adb791b" providerId="AD" clId="Web-{E03E7785-3F71-4E01-A2E4-7AE671EBE896}" dt="2022-04-07T22:50:44.560" v="199"/>
          <ac:spMkLst>
            <pc:docMk/>
            <pc:sldMk cId="3118074953" sldId="267"/>
            <ac:spMk id="8" creationId="{0BD491C2-FF3D-D6AC-C0D3-FA6C60866630}"/>
          </ac:spMkLst>
        </pc:spChg>
        <pc:spChg chg="del">
          <ac:chgData name="Abhee Baboo Hudani" userId="S::hudania@uwindsor.ca::d67ac3f2-a235-45ce-8d0b-a7938adb791b" providerId="AD" clId="Web-{E03E7785-3F71-4E01-A2E4-7AE671EBE896}" dt="2022-04-07T22:50:47.498" v="200"/>
          <ac:spMkLst>
            <pc:docMk/>
            <pc:sldMk cId="3118074953" sldId="267"/>
            <ac:spMk id="11" creationId="{4D47D7CD-06A5-4710-B816-F23F56C52C16}"/>
          </ac:spMkLst>
        </pc:spChg>
        <pc:spChg chg="del">
          <ac:chgData name="Abhee Baboo Hudani" userId="S::hudania@uwindsor.ca::d67ac3f2-a235-45ce-8d0b-a7938adb791b" providerId="AD" clId="Web-{E03E7785-3F71-4E01-A2E4-7AE671EBE896}" dt="2022-04-07T22:50:47.498" v="200"/>
          <ac:spMkLst>
            <pc:docMk/>
            <pc:sldMk cId="3118074953" sldId="267"/>
            <ac:spMk id="13" creationId="{8058D9C7-7C50-4582-9A60-0569A536A190}"/>
          </ac:spMkLst>
        </pc:spChg>
        <pc:spChg chg="add mod">
          <ac:chgData name="Abhee Baboo Hudani" userId="S::hudania@uwindsor.ca::d67ac3f2-a235-45ce-8d0b-a7938adb791b" providerId="AD" clId="Web-{E03E7785-3F71-4E01-A2E4-7AE671EBE896}" dt="2022-04-08T04:55:33.909" v="971" actId="20577"/>
          <ac:spMkLst>
            <pc:docMk/>
            <pc:sldMk cId="3118074953" sldId="267"/>
            <ac:spMk id="24" creationId="{AD2C95B8-460D-C363-9381-75E4BCAFDA3A}"/>
          </ac:spMkLst>
        </pc:spChg>
        <pc:spChg chg="add del">
          <ac:chgData name="Abhee Baboo Hudani" userId="S::hudania@uwindsor.ca::d67ac3f2-a235-45ce-8d0b-a7938adb791b" providerId="AD" clId="Web-{E03E7785-3F71-4E01-A2E4-7AE671EBE896}" dt="2022-04-08T04:34:27.237" v="911"/>
          <ac:spMkLst>
            <pc:docMk/>
            <pc:sldMk cId="3118074953" sldId="267"/>
            <ac:spMk id="27" creationId="{4F8E18AC-903E-4B46-8CC0-FE20E612CE37}"/>
          </ac:spMkLst>
        </pc:spChg>
        <pc:spChg chg="add del">
          <ac:chgData name="Abhee Baboo Hudani" userId="S::hudania@uwindsor.ca::d67ac3f2-a235-45ce-8d0b-a7938adb791b" providerId="AD" clId="Web-{E03E7785-3F71-4E01-A2E4-7AE671EBE896}" dt="2022-04-08T04:34:27.237" v="911"/>
          <ac:spMkLst>
            <pc:docMk/>
            <pc:sldMk cId="3118074953" sldId="267"/>
            <ac:spMk id="29" creationId="{3DEE38FB-0763-470C-8A5E-44456B5130D7}"/>
          </ac:spMkLst>
        </pc:spChg>
        <pc:spChg chg="add del">
          <ac:chgData name="Abhee Baboo Hudani" userId="S::hudania@uwindsor.ca::d67ac3f2-a235-45ce-8d0b-a7938adb791b" providerId="AD" clId="Web-{E03E7785-3F71-4E01-A2E4-7AE671EBE896}" dt="2022-04-08T04:34:27.237" v="911"/>
          <ac:spMkLst>
            <pc:docMk/>
            <pc:sldMk cId="3118074953" sldId="267"/>
            <ac:spMk id="31" creationId="{F1D6E6C0-11C7-4A38-BD12-80741960B53C}"/>
          </ac:spMkLst>
        </pc:spChg>
        <pc:spChg chg="add del">
          <ac:chgData name="Abhee Baboo Hudani" userId="S::hudania@uwindsor.ca::d67ac3f2-a235-45ce-8d0b-a7938adb791b" providerId="AD" clId="Web-{E03E7785-3F71-4E01-A2E4-7AE671EBE896}" dt="2022-04-08T04:34:27.237" v="911"/>
          <ac:spMkLst>
            <pc:docMk/>
            <pc:sldMk cId="3118074953" sldId="267"/>
            <ac:spMk id="46" creationId="{4D47D7CD-06A5-4710-B816-F23F56C52C16}"/>
          </ac:spMkLst>
        </pc:spChg>
        <pc:spChg chg="add del">
          <ac:chgData name="Abhee Baboo Hudani" userId="S::hudania@uwindsor.ca::d67ac3f2-a235-45ce-8d0b-a7938adb791b" providerId="AD" clId="Web-{E03E7785-3F71-4E01-A2E4-7AE671EBE896}" dt="2022-04-08T04:34:27.237" v="911"/>
          <ac:spMkLst>
            <pc:docMk/>
            <pc:sldMk cId="3118074953" sldId="267"/>
            <ac:spMk id="48" creationId="{8058D9C7-7C50-4582-9A60-0569A536A190}"/>
          </ac:spMkLst>
        </pc:spChg>
        <pc:grpChg chg="del">
          <ac:chgData name="Abhee Baboo Hudani" userId="S::hudania@uwindsor.ca::d67ac3f2-a235-45ce-8d0b-a7938adb791b" providerId="AD" clId="Web-{E03E7785-3F71-4E01-A2E4-7AE671EBE896}" dt="2022-04-07T22:50:47.498" v="200"/>
          <ac:grpSpMkLst>
            <pc:docMk/>
            <pc:sldMk cId="3118074953" sldId="267"/>
            <ac:grpSpMk id="15" creationId="{A5A42520-81F5-4CA6-A7DA-9CD71733ABEC}"/>
          </ac:grpSpMkLst>
        </pc:grpChg>
        <pc:grpChg chg="add del">
          <ac:chgData name="Abhee Baboo Hudani" userId="S::hudania@uwindsor.ca::d67ac3f2-a235-45ce-8d0b-a7938adb791b" providerId="AD" clId="Web-{E03E7785-3F71-4E01-A2E4-7AE671EBE896}" dt="2022-04-08T04:34:27.237" v="911"/>
          <ac:grpSpMkLst>
            <pc:docMk/>
            <pc:sldMk cId="3118074953" sldId="267"/>
            <ac:grpSpMk id="33" creationId="{2B16E781-E64A-4007-B0F1-5A50135A4276}"/>
          </ac:grpSpMkLst>
        </pc:grpChg>
        <pc:grpChg chg="add del">
          <ac:chgData name="Abhee Baboo Hudani" userId="S::hudania@uwindsor.ca::d67ac3f2-a235-45ce-8d0b-a7938adb791b" providerId="AD" clId="Web-{E03E7785-3F71-4E01-A2E4-7AE671EBE896}" dt="2022-04-08T04:34:27.237" v="911"/>
          <ac:grpSpMkLst>
            <pc:docMk/>
            <pc:sldMk cId="3118074953" sldId="267"/>
            <ac:grpSpMk id="50" creationId="{A5A42520-81F5-4CA6-A7DA-9CD71733ABEC}"/>
          </ac:grpSpMkLst>
        </pc:grpChg>
        <pc:picChg chg="add mod ord modCrop">
          <ac:chgData name="Abhee Baboo Hudani" userId="S::hudania@uwindsor.ca::d67ac3f2-a235-45ce-8d0b-a7938adb791b" providerId="AD" clId="Web-{E03E7785-3F71-4E01-A2E4-7AE671EBE896}" dt="2022-04-08T04:34:27.237" v="911"/>
          <ac:picMkLst>
            <pc:docMk/>
            <pc:sldMk cId="3118074953" sldId="267"/>
            <ac:picMk id="3" creationId="{DD980C92-881D-FF09-A7BC-DB0F9BDFDAC7}"/>
          </ac:picMkLst>
        </pc:picChg>
        <pc:picChg chg="del">
          <ac:chgData name="Abhee Baboo Hudani" userId="S::hudania@uwindsor.ca::d67ac3f2-a235-45ce-8d0b-a7938adb791b" providerId="AD" clId="Web-{E03E7785-3F71-4E01-A2E4-7AE671EBE896}" dt="2022-04-07T22:50:32.045" v="198"/>
          <ac:picMkLst>
            <pc:docMk/>
            <pc:sldMk cId="3118074953" sldId="267"/>
            <ac:picMk id="4" creationId="{BEE0E258-9DBB-E170-701D-02721FA3894E}"/>
          </ac:picMkLst>
        </pc:picChg>
      </pc:sldChg>
      <pc:sldChg chg="addSp delSp modSp new mod setBg">
        <pc:chgData name="Abhee Baboo Hudani" userId="S::hudania@uwindsor.ca::d67ac3f2-a235-45ce-8d0b-a7938adb791b" providerId="AD" clId="Web-{E03E7785-3F71-4E01-A2E4-7AE671EBE896}" dt="2022-04-08T05:51:03.797" v="1876" actId="1076"/>
        <pc:sldMkLst>
          <pc:docMk/>
          <pc:sldMk cId="2626158654" sldId="268"/>
        </pc:sldMkLst>
        <pc:spChg chg="mod">
          <ac:chgData name="Abhee Baboo Hudani" userId="S::hudania@uwindsor.ca::d67ac3f2-a235-45ce-8d0b-a7938adb791b" providerId="AD" clId="Web-{E03E7785-3F71-4E01-A2E4-7AE671EBE896}" dt="2022-04-08T05:51:03.797" v="1876" actId="1076"/>
          <ac:spMkLst>
            <pc:docMk/>
            <pc:sldMk cId="2626158654" sldId="268"/>
            <ac:spMk id="2" creationId="{D100E039-AD90-67A9-5DE2-85E1AD6F0290}"/>
          </ac:spMkLst>
        </pc:spChg>
        <pc:spChg chg="mod">
          <ac:chgData name="Abhee Baboo Hudani" userId="S::hudania@uwindsor.ca::d67ac3f2-a235-45ce-8d0b-a7938adb791b" providerId="AD" clId="Web-{E03E7785-3F71-4E01-A2E4-7AE671EBE896}" dt="2022-04-08T05:51:00.984" v="1875" actId="20577"/>
          <ac:spMkLst>
            <pc:docMk/>
            <pc:sldMk cId="2626158654" sldId="268"/>
            <ac:spMk id="3" creationId="{EB0C76A4-314B-68DA-5418-DF710735097E}"/>
          </ac:spMkLst>
        </pc:spChg>
        <pc:spChg chg="add del">
          <ac:chgData name="Abhee Baboo Hudani" userId="S::hudania@uwindsor.ca::d67ac3f2-a235-45ce-8d0b-a7938adb791b" providerId="AD" clId="Web-{E03E7785-3F71-4E01-A2E4-7AE671EBE896}" dt="2022-04-08T05:33:51.077" v="1654"/>
          <ac:spMkLst>
            <pc:docMk/>
            <pc:sldMk cId="2626158654" sldId="268"/>
            <ac:spMk id="8" creationId="{ED16AD6D-7FC0-435B-AB5F-98DA2190C53C}"/>
          </ac:spMkLst>
        </pc:spChg>
        <pc:spChg chg="add del">
          <ac:chgData name="Abhee Baboo Hudani" userId="S::hudania@uwindsor.ca::d67ac3f2-a235-45ce-8d0b-a7938adb791b" providerId="AD" clId="Web-{E03E7785-3F71-4E01-A2E4-7AE671EBE896}" dt="2022-04-08T05:33:51.077" v="1654"/>
          <ac:spMkLst>
            <pc:docMk/>
            <pc:sldMk cId="2626158654" sldId="268"/>
            <ac:spMk id="10" creationId="{28B727F3-FF58-4343-ACEE-2174D5989143}"/>
          </ac:spMkLst>
        </pc:spChg>
        <pc:spChg chg="add del">
          <ac:chgData name="Abhee Baboo Hudani" userId="S::hudania@uwindsor.ca::d67ac3f2-a235-45ce-8d0b-a7938adb791b" providerId="AD" clId="Web-{E03E7785-3F71-4E01-A2E4-7AE671EBE896}" dt="2022-04-08T05:33:51.077" v="1654"/>
          <ac:spMkLst>
            <pc:docMk/>
            <pc:sldMk cId="2626158654" sldId="268"/>
            <ac:spMk id="21" creationId="{5F7F20D7-57B2-4CF8-AF7D-90D6A5E1FF73}"/>
          </ac:spMkLst>
        </pc:spChg>
        <pc:spChg chg="add del">
          <ac:chgData name="Abhee Baboo Hudani" userId="S::hudania@uwindsor.ca::d67ac3f2-a235-45ce-8d0b-a7938adb791b" providerId="AD" clId="Web-{E03E7785-3F71-4E01-A2E4-7AE671EBE896}" dt="2022-04-08T05:33:51.077" v="1654"/>
          <ac:spMkLst>
            <pc:docMk/>
            <pc:sldMk cId="2626158654" sldId="268"/>
            <ac:spMk id="25" creationId="{6832CB48-19E2-438E-B5D1-126B62284757}"/>
          </ac:spMkLst>
        </pc:spChg>
        <pc:spChg chg="add del">
          <ac:chgData name="Abhee Baboo Hudani" userId="S::hudania@uwindsor.ca::d67ac3f2-a235-45ce-8d0b-a7938adb791b" providerId="AD" clId="Web-{E03E7785-3F71-4E01-A2E4-7AE671EBE896}" dt="2022-04-08T05:33:51.077" v="1654"/>
          <ac:spMkLst>
            <pc:docMk/>
            <pc:sldMk cId="2626158654" sldId="268"/>
            <ac:spMk id="29" creationId="{F4B85B88-409F-4670-A4FF-5C58623B77AA}"/>
          </ac:spMkLst>
        </pc:spChg>
        <pc:spChg chg="add del">
          <ac:chgData name="Abhee Baboo Hudani" userId="S::hudania@uwindsor.ca::d67ac3f2-a235-45ce-8d0b-a7938adb791b" providerId="AD" clId="Web-{E03E7785-3F71-4E01-A2E4-7AE671EBE896}" dt="2022-04-08T05:33:51.077" v="1654"/>
          <ac:spMkLst>
            <pc:docMk/>
            <pc:sldMk cId="2626158654" sldId="268"/>
            <ac:spMk id="33" creationId="{52B7F1A1-8894-44DC-8FCC-6CE9F127AAB1}"/>
          </ac:spMkLst>
        </pc:spChg>
        <pc:spChg chg="add del">
          <ac:chgData name="Abhee Baboo Hudani" userId="S::hudania@uwindsor.ca::d67ac3f2-a235-45ce-8d0b-a7938adb791b" providerId="AD" clId="Web-{E03E7785-3F71-4E01-A2E4-7AE671EBE896}" dt="2022-04-08T05:33:51.077" v="1653"/>
          <ac:spMkLst>
            <pc:docMk/>
            <pc:sldMk cId="2626158654" sldId="268"/>
            <ac:spMk id="40" creationId="{BB4ECDFC-8958-4B83-B01F-58AEFB867BAF}"/>
          </ac:spMkLst>
        </pc:spChg>
        <pc:spChg chg="add del">
          <ac:chgData name="Abhee Baboo Hudani" userId="S::hudania@uwindsor.ca::d67ac3f2-a235-45ce-8d0b-a7938adb791b" providerId="AD" clId="Web-{E03E7785-3F71-4E01-A2E4-7AE671EBE896}" dt="2022-04-08T05:33:51.077" v="1653"/>
          <ac:spMkLst>
            <pc:docMk/>
            <pc:sldMk cId="2626158654" sldId="268"/>
            <ac:spMk id="42" creationId="{C1D68778-F94A-4C5B-9118-3B992BB975DD}"/>
          </ac:spMkLst>
        </pc:spChg>
        <pc:spChg chg="add del">
          <ac:chgData name="Abhee Baboo Hudani" userId="S::hudania@uwindsor.ca::d67ac3f2-a235-45ce-8d0b-a7938adb791b" providerId="AD" clId="Web-{E03E7785-3F71-4E01-A2E4-7AE671EBE896}" dt="2022-04-08T05:34:23.875" v="1661"/>
          <ac:spMkLst>
            <pc:docMk/>
            <pc:sldMk cId="2626158654" sldId="268"/>
            <ac:spMk id="55" creationId="{4F8E18AC-903E-4B46-8CC0-FE20E612CE37}"/>
          </ac:spMkLst>
        </pc:spChg>
        <pc:spChg chg="add del">
          <ac:chgData name="Abhee Baboo Hudani" userId="S::hudania@uwindsor.ca::d67ac3f2-a235-45ce-8d0b-a7938adb791b" providerId="AD" clId="Web-{E03E7785-3F71-4E01-A2E4-7AE671EBE896}" dt="2022-04-08T05:34:23.875" v="1661"/>
          <ac:spMkLst>
            <pc:docMk/>
            <pc:sldMk cId="2626158654" sldId="268"/>
            <ac:spMk id="56" creationId="{3DEE38FB-0763-470C-8A5E-44456B5130D7}"/>
          </ac:spMkLst>
        </pc:spChg>
        <pc:spChg chg="add del">
          <ac:chgData name="Abhee Baboo Hudani" userId="S::hudania@uwindsor.ca::d67ac3f2-a235-45ce-8d0b-a7938adb791b" providerId="AD" clId="Web-{E03E7785-3F71-4E01-A2E4-7AE671EBE896}" dt="2022-04-08T05:34:23.875" v="1661"/>
          <ac:spMkLst>
            <pc:docMk/>
            <pc:sldMk cId="2626158654" sldId="268"/>
            <ac:spMk id="57" creationId="{F1D6E6C0-11C7-4A38-BD12-80741960B53C}"/>
          </ac:spMkLst>
        </pc:spChg>
        <pc:spChg chg="add">
          <ac:chgData name="Abhee Baboo Hudani" userId="S::hudania@uwindsor.ca::d67ac3f2-a235-45ce-8d0b-a7938adb791b" providerId="AD" clId="Web-{E03E7785-3F71-4E01-A2E4-7AE671EBE896}" dt="2022-04-08T05:34:23.875" v="1661"/>
          <ac:spMkLst>
            <pc:docMk/>
            <pc:sldMk cId="2626158654" sldId="268"/>
            <ac:spMk id="62" creationId="{4F8E18AC-903E-4B46-8CC0-FE20E612CE37}"/>
          </ac:spMkLst>
        </pc:spChg>
        <pc:spChg chg="add">
          <ac:chgData name="Abhee Baboo Hudani" userId="S::hudania@uwindsor.ca::d67ac3f2-a235-45ce-8d0b-a7938adb791b" providerId="AD" clId="Web-{E03E7785-3F71-4E01-A2E4-7AE671EBE896}" dt="2022-04-08T05:34:23.875" v="1661"/>
          <ac:spMkLst>
            <pc:docMk/>
            <pc:sldMk cId="2626158654" sldId="268"/>
            <ac:spMk id="64" creationId="{3DEE38FB-0763-470C-8A5E-44456B5130D7}"/>
          </ac:spMkLst>
        </pc:spChg>
        <pc:spChg chg="add">
          <ac:chgData name="Abhee Baboo Hudani" userId="S::hudania@uwindsor.ca::d67ac3f2-a235-45ce-8d0b-a7938adb791b" providerId="AD" clId="Web-{E03E7785-3F71-4E01-A2E4-7AE671EBE896}" dt="2022-04-08T05:34:23.875" v="1661"/>
          <ac:spMkLst>
            <pc:docMk/>
            <pc:sldMk cId="2626158654" sldId="268"/>
            <ac:spMk id="66" creationId="{F1D6E6C0-11C7-4A38-BD12-80741960B53C}"/>
          </ac:spMkLst>
        </pc:spChg>
        <pc:grpChg chg="add del">
          <ac:chgData name="Abhee Baboo Hudani" userId="S::hudania@uwindsor.ca::d67ac3f2-a235-45ce-8d0b-a7938adb791b" providerId="AD" clId="Web-{E03E7785-3F71-4E01-A2E4-7AE671EBE896}" dt="2022-04-08T05:33:51.077" v="1654"/>
          <ac:grpSpMkLst>
            <pc:docMk/>
            <pc:sldMk cId="2626158654" sldId="268"/>
            <ac:grpSpMk id="12" creationId="{4DB68B21-F855-4148-AD7C-795E902A7F17}"/>
          </ac:grpSpMkLst>
        </pc:grpChg>
        <pc:grpChg chg="add del">
          <ac:chgData name="Abhee Baboo Hudani" userId="S::hudania@uwindsor.ca::d67ac3f2-a235-45ce-8d0b-a7938adb791b" providerId="AD" clId="Web-{E03E7785-3F71-4E01-A2E4-7AE671EBE896}" dt="2022-04-08T05:33:51.077" v="1653"/>
          <ac:grpSpMkLst>
            <pc:docMk/>
            <pc:sldMk cId="2626158654" sldId="268"/>
            <ac:grpSpMk id="44" creationId="{B29252B9-8F48-4CC0-A640-09C8A8C24E31}"/>
          </ac:grpSpMkLst>
        </pc:grpChg>
        <pc:grpChg chg="add del">
          <ac:chgData name="Abhee Baboo Hudani" userId="S::hudania@uwindsor.ca::d67ac3f2-a235-45ce-8d0b-a7938adb791b" providerId="AD" clId="Web-{E03E7785-3F71-4E01-A2E4-7AE671EBE896}" dt="2022-04-08T05:34:23.875" v="1661"/>
          <ac:grpSpMkLst>
            <pc:docMk/>
            <pc:sldMk cId="2626158654" sldId="268"/>
            <ac:grpSpMk id="46" creationId="{2B16E781-E64A-4007-B0F1-5A50135A4276}"/>
          </ac:grpSpMkLst>
        </pc:grpChg>
        <pc:grpChg chg="add">
          <ac:chgData name="Abhee Baboo Hudani" userId="S::hudania@uwindsor.ca::d67ac3f2-a235-45ce-8d0b-a7938adb791b" providerId="AD" clId="Web-{E03E7785-3F71-4E01-A2E4-7AE671EBE896}" dt="2022-04-08T05:34:23.875" v="1661"/>
          <ac:grpSpMkLst>
            <pc:docMk/>
            <pc:sldMk cId="2626158654" sldId="268"/>
            <ac:grpSpMk id="68" creationId="{2B16E781-E64A-4007-B0F1-5A50135A4276}"/>
          </ac:grpSpMkLst>
        </pc:grpChg>
        <pc:picChg chg="add del mod">
          <ac:chgData name="Abhee Baboo Hudani" userId="S::hudania@uwindsor.ca::d67ac3f2-a235-45ce-8d0b-a7938adb791b" providerId="AD" clId="Web-{E03E7785-3F71-4E01-A2E4-7AE671EBE896}" dt="2022-04-08T05:34:19.968" v="1658"/>
          <ac:picMkLst>
            <pc:docMk/>
            <pc:sldMk cId="2626158654" sldId="268"/>
            <ac:picMk id="4" creationId="{E533FFB1-B669-2981-77D1-96422E0FF3CB}"/>
          </ac:picMkLst>
        </pc:picChg>
        <pc:picChg chg="add mod">
          <ac:chgData name="Abhee Baboo Hudani" userId="S::hudania@uwindsor.ca::d67ac3f2-a235-45ce-8d0b-a7938adb791b" providerId="AD" clId="Web-{E03E7785-3F71-4E01-A2E4-7AE671EBE896}" dt="2022-04-08T05:34:23.875" v="1661"/>
          <ac:picMkLst>
            <pc:docMk/>
            <pc:sldMk cId="2626158654" sldId="268"/>
            <ac:picMk id="5" creationId="{07A59BA8-43D8-C9C7-60FF-693FC8D6BB59}"/>
          </ac:picMkLst>
        </pc:picChg>
        <pc:picChg chg="add del">
          <ac:chgData name="Abhee Baboo Hudani" userId="S::hudania@uwindsor.ca::d67ac3f2-a235-45ce-8d0b-a7938adb791b" providerId="AD" clId="Web-{E03E7785-3F71-4E01-A2E4-7AE671EBE896}" dt="2022-04-08T05:33:51.077" v="1654"/>
          <ac:picMkLst>
            <pc:docMk/>
            <pc:sldMk cId="2626158654" sldId="268"/>
            <ac:picMk id="23" creationId="{05AC83E9-3498-4F8F-84F8-2E22FE72E30C}"/>
          </ac:picMkLst>
        </pc:picChg>
        <pc:picChg chg="add del">
          <ac:chgData name="Abhee Baboo Hudani" userId="S::hudania@uwindsor.ca::d67ac3f2-a235-45ce-8d0b-a7938adb791b" providerId="AD" clId="Web-{E03E7785-3F71-4E01-A2E4-7AE671EBE896}" dt="2022-04-08T05:33:51.077" v="1654"/>
          <ac:picMkLst>
            <pc:docMk/>
            <pc:sldMk cId="2626158654" sldId="268"/>
            <ac:picMk id="27" creationId="{548560FE-8DD7-4FBB-A597-9902F385AAFF}"/>
          </ac:picMkLst>
        </pc:picChg>
        <pc:picChg chg="add del">
          <ac:chgData name="Abhee Baboo Hudani" userId="S::hudania@uwindsor.ca::d67ac3f2-a235-45ce-8d0b-a7938adb791b" providerId="AD" clId="Web-{E03E7785-3F71-4E01-A2E4-7AE671EBE896}" dt="2022-04-08T05:33:51.077" v="1654"/>
          <ac:picMkLst>
            <pc:docMk/>
            <pc:sldMk cId="2626158654" sldId="268"/>
            <ac:picMk id="31" creationId="{66265FF8-949A-452A-882B-BDD332090013}"/>
          </ac:picMkLst>
        </pc:picChg>
        <pc:picChg chg="add del">
          <ac:chgData name="Abhee Baboo Hudani" userId="S::hudania@uwindsor.ca::d67ac3f2-a235-45ce-8d0b-a7938adb791b" providerId="AD" clId="Web-{E03E7785-3F71-4E01-A2E4-7AE671EBE896}" dt="2022-04-08T05:33:51.077" v="1654"/>
          <ac:picMkLst>
            <pc:docMk/>
            <pc:sldMk cId="2626158654" sldId="268"/>
            <ac:picMk id="35" creationId="{6FEF5495-925E-4DBE-A677-EF910F826605}"/>
          </ac:picMkLst>
        </pc:picChg>
      </pc:sldChg>
      <pc:sldChg chg="modSp">
        <pc:chgData name="Abhee Baboo Hudani" userId="S::hudania@uwindsor.ca::d67ac3f2-a235-45ce-8d0b-a7938adb791b" providerId="AD" clId="Web-{E03E7785-3F71-4E01-A2E4-7AE671EBE896}" dt="2022-04-08T05:36:16.892" v="1673" actId="20577"/>
        <pc:sldMkLst>
          <pc:docMk/>
          <pc:sldMk cId="3487821854" sldId="269"/>
        </pc:sldMkLst>
        <pc:spChg chg="mod">
          <ac:chgData name="Abhee Baboo Hudani" userId="S::hudania@uwindsor.ca::d67ac3f2-a235-45ce-8d0b-a7938adb791b" providerId="AD" clId="Web-{E03E7785-3F71-4E01-A2E4-7AE671EBE896}" dt="2022-04-08T05:01:02.694" v="1075" actId="14100"/>
          <ac:spMkLst>
            <pc:docMk/>
            <pc:sldMk cId="3487821854" sldId="269"/>
            <ac:spMk id="2" creationId="{01908C93-39F8-3B3F-58C3-C3DB637DFA4F}"/>
          </ac:spMkLst>
        </pc:spChg>
        <pc:spChg chg="mod">
          <ac:chgData name="Abhee Baboo Hudani" userId="S::hudania@uwindsor.ca::d67ac3f2-a235-45ce-8d0b-a7938adb791b" providerId="AD" clId="Web-{E03E7785-3F71-4E01-A2E4-7AE671EBE896}" dt="2022-04-08T05:36:16.892" v="1673" actId="20577"/>
          <ac:spMkLst>
            <pc:docMk/>
            <pc:sldMk cId="3487821854" sldId="269"/>
            <ac:spMk id="3" creationId="{9AC0AFE6-D99A-AD60-89E4-1EAD535D1EF4}"/>
          </ac:spMkLst>
        </pc:spChg>
      </pc:sldChg>
      <pc:sldChg chg="addSp delSp modSp">
        <pc:chgData name="Abhee Baboo Hudani" userId="S::hudania@uwindsor.ca::d67ac3f2-a235-45ce-8d0b-a7938adb791b" providerId="AD" clId="Web-{E03E7785-3F71-4E01-A2E4-7AE671EBE896}" dt="2022-04-08T05:41:20.942" v="1700"/>
        <pc:sldMkLst>
          <pc:docMk/>
          <pc:sldMk cId="815775588" sldId="270"/>
        </pc:sldMkLst>
        <pc:spChg chg="mod">
          <ac:chgData name="Abhee Baboo Hudani" userId="S::hudania@uwindsor.ca::d67ac3f2-a235-45ce-8d0b-a7938adb791b" providerId="AD" clId="Web-{E03E7785-3F71-4E01-A2E4-7AE671EBE896}" dt="2022-04-08T05:41:20.942" v="1700"/>
          <ac:spMkLst>
            <pc:docMk/>
            <pc:sldMk cId="815775588" sldId="270"/>
            <ac:spMk id="2" creationId="{D100E039-AD90-67A9-5DE2-85E1AD6F0290}"/>
          </ac:spMkLst>
        </pc:spChg>
        <pc:spChg chg="mod">
          <ac:chgData name="Abhee Baboo Hudani" userId="S::hudania@uwindsor.ca::d67ac3f2-a235-45ce-8d0b-a7938adb791b" providerId="AD" clId="Web-{E03E7785-3F71-4E01-A2E4-7AE671EBE896}" dt="2022-04-08T05:41:20.942" v="1700"/>
          <ac:spMkLst>
            <pc:docMk/>
            <pc:sldMk cId="815775588" sldId="270"/>
            <ac:spMk id="3" creationId="{EB0C76A4-314B-68DA-5418-DF710735097E}"/>
          </ac:spMkLst>
        </pc:spChg>
        <pc:spChg chg="del">
          <ac:chgData name="Abhee Baboo Hudani" userId="S::hudania@uwindsor.ca::d67ac3f2-a235-45ce-8d0b-a7938adb791b" providerId="AD" clId="Web-{E03E7785-3F71-4E01-A2E4-7AE671EBE896}" dt="2022-04-08T05:41:20.942" v="1700"/>
          <ac:spMkLst>
            <pc:docMk/>
            <pc:sldMk cId="815775588" sldId="270"/>
            <ac:spMk id="8" creationId="{ED16AD6D-7FC0-435B-AB5F-98DA2190C53C}"/>
          </ac:spMkLst>
        </pc:spChg>
        <pc:spChg chg="del">
          <ac:chgData name="Abhee Baboo Hudani" userId="S::hudania@uwindsor.ca::d67ac3f2-a235-45ce-8d0b-a7938adb791b" providerId="AD" clId="Web-{E03E7785-3F71-4E01-A2E4-7AE671EBE896}" dt="2022-04-08T05:41:20.942" v="1700"/>
          <ac:spMkLst>
            <pc:docMk/>
            <pc:sldMk cId="815775588" sldId="270"/>
            <ac:spMk id="10" creationId="{28B727F3-FF58-4343-ACEE-2174D5989143}"/>
          </ac:spMkLst>
        </pc:spChg>
        <pc:spChg chg="del">
          <ac:chgData name="Abhee Baboo Hudani" userId="S::hudania@uwindsor.ca::d67ac3f2-a235-45ce-8d0b-a7938adb791b" providerId="AD" clId="Web-{E03E7785-3F71-4E01-A2E4-7AE671EBE896}" dt="2022-04-08T05:41:20.942" v="1700"/>
          <ac:spMkLst>
            <pc:docMk/>
            <pc:sldMk cId="815775588" sldId="270"/>
            <ac:spMk id="21" creationId="{5F7F20D7-57B2-4CF8-AF7D-90D6A5E1FF73}"/>
          </ac:spMkLst>
        </pc:spChg>
        <pc:spChg chg="del">
          <ac:chgData name="Abhee Baboo Hudani" userId="S::hudania@uwindsor.ca::d67ac3f2-a235-45ce-8d0b-a7938adb791b" providerId="AD" clId="Web-{E03E7785-3F71-4E01-A2E4-7AE671EBE896}" dt="2022-04-08T05:41:20.942" v="1700"/>
          <ac:spMkLst>
            <pc:docMk/>
            <pc:sldMk cId="815775588" sldId="270"/>
            <ac:spMk id="25" creationId="{6832CB48-19E2-438E-B5D1-126B62284757}"/>
          </ac:spMkLst>
        </pc:spChg>
        <pc:spChg chg="del">
          <ac:chgData name="Abhee Baboo Hudani" userId="S::hudania@uwindsor.ca::d67ac3f2-a235-45ce-8d0b-a7938adb791b" providerId="AD" clId="Web-{E03E7785-3F71-4E01-A2E4-7AE671EBE896}" dt="2022-04-08T05:41:20.942" v="1700"/>
          <ac:spMkLst>
            <pc:docMk/>
            <pc:sldMk cId="815775588" sldId="270"/>
            <ac:spMk id="29" creationId="{F4B85B88-409F-4670-A4FF-5C58623B77AA}"/>
          </ac:spMkLst>
        </pc:spChg>
        <pc:spChg chg="del">
          <ac:chgData name="Abhee Baboo Hudani" userId="S::hudania@uwindsor.ca::d67ac3f2-a235-45ce-8d0b-a7938adb791b" providerId="AD" clId="Web-{E03E7785-3F71-4E01-A2E4-7AE671EBE896}" dt="2022-04-08T05:41:20.942" v="1700"/>
          <ac:spMkLst>
            <pc:docMk/>
            <pc:sldMk cId="815775588" sldId="270"/>
            <ac:spMk id="33" creationId="{52B7F1A1-8894-44DC-8FCC-6CE9F127AAB1}"/>
          </ac:spMkLst>
        </pc:spChg>
        <pc:spChg chg="add">
          <ac:chgData name="Abhee Baboo Hudani" userId="S::hudania@uwindsor.ca::d67ac3f2-a235-45ce-8d0b-a7938adb791b" providerId="AD" clId="Web-{E03E7785-3F71-4E01-A2E4-7AE671EBE896}" dt="2022-04-08T05:41:20.942" v="1700"/>
          <ac:spMkLst>
            <pc:docMk/>
            <pc:sldMk cId="815775588" sldId="270"/>
            <ac:spMk id="40" creationId="{BB4ECDFC-8958-4B83-B01F-58AEFB867BAF}"/>
          </ac:spMkLst>
        </pc:spChg>
        <pc:spChg chg="add">
          <ac:chgData name="Abhee Baboo Hudani" userId="S::hudania@uwindsor.ca::d67ac3f2-a235-45ce-8d0b-a7938adb791b" providerId="AD" clId="Web-{E03E7785-3F71-4E01-A2E4-7AE671EBE896}" dt="2022-04-08T05:41:20.942" v="1700"/>
          <ac:spMkLst>
            <pc:docMk/>
            <pc:sldMk cId="815775588" sldId="270"/>
            <ac:spMk id="42" creationId="{C1D68778-F94A-4C5B-9118-3B992BB975DD}"/>
          </ac:spMkLst>
        </pc:spChg>
        <pc:grpChg chg="del">
          <ac:chgData name="Abhee Baboo Hudani" userId="S::hudania@uwindsor.ca::d67ac3f2-a235-45ce-8d0b-a7938adb791b" providerId="AD" clId="Web-{E03E7785-3F71-4E01-A2E4-7AE671EBE896}" dt="2022-04-08T05:41:20.942" v="1700"/>
          <ac:grpSpMkLst>
            <pc:docMk/>
            <pc:sldMk cId="815775588" sldId="270"/>
            <ac:grpSpMk id="12" creationId="{4DB68B21-F855-4148-AD7C-795E902A7F17}"/>
          </ac:grpSpMkLst>
        </pc:grpChg>
        <pc:grpChg chg="add">
          <ac:chgData name="Abhee Baboo Hudani" userId="S::hudania@uwindsor.ca::d67ac3f2-a235-45ce-8d0b-a7938adb791b" providerId="AD" clId="Web-{E03E7785-3F71-4E01-A2E4-7AE671EBE896}" dt="2022-04-08T05:41:20.942" v="1700"/>
          <ac:grpSpMkLst>
            <pc:docMk/>
            <pc:sldMk cId="815775588" sldId="270"/>
            <ac:grpSpMk id="44" creationId="{B29252B9-8F48-4CC0-A640-09C8A8C24E31}"/>
          </ac:grpSpMkLst>
        </pc:grpChg>
        <pc:picChg chg="add del mod">
          <ac:chgData name="Abhee Baboo Hudani" userId="S::hudania@uwindsor.ca::d67ac3f2-a235-45ce-8d0b-a7938adb791b" providerId="AD" clId="Web-{E03E7785-3F71-4E01-A2E4-7AE671EBE896}" dt="2022-04-08T05:33:43.468" v="1650"/>
          <ac:picMkLst>
            <pc:docMk/>
            <pc:sldMk cId="815775588" sldId="270"/>
            <ac:picMk id="4" creationId="{92C21762-49B4-7D46-0592-2E38CF864295}"/>
          </ac:picMkLst>
        </pc:picChg>
        <pc:picChg chg="add mod">
          <ac:chgData name="Abhee Baboo Hudani" userId="S::hudania@uwindsor.ca::d67ac3f2-a235-45ce-8d0b-a7938adb791b" providerId="AD" clId="Web-{E03E7785-3F71-4E01-A2E4-7AE671EBE896}" dt="2022-04-08T05:41:20.942" v="1700"/>
          <ac:picMkLst>
            <pc:docMk/>
            <pc:sldMk cId="815775588" sldId="270"/>
            <ac:picMk id="5" creationId="{4E1B61CA-5109-92F6-51B5-58CF4ADEC110}"/>
          </ac:picMkLst>
        </pc:picChg>
        <pc:picChg chg="del">
          <ac:chgData name="Abhee Baboo Hudani" userId="S::hudania@uwindsor.ca::d67ac3f2-a235-45ce-8d0b-a7938adb791b" providerId="AD" clId="Web-{E03E7785-3F71-4E01-A2E4-7AE671EBE896}" dt="2022-04-08T05:41:20.942" v="1700"/>
          <ac:picMkLst>
            <pc:docMk/>
            <pc:sldMk cId="815775588" sldId="270"/>
            <ac:picMk id="23" creationId="{05AC83E9-3498-4F8F-84F8-2E22FE72E30C}"/>
          </ac:picMkLst>
        </pc:picChg>
        <pc:picChg chg="del">
          <ac:chgData name="Abhee Baboo Hudani" userId="S::hudania@uwindsor.ca::d67ac3f2-a235-45ce-8d0b-a7938adb791b" providerId="AD" clId="Web-{E03E7785-3F71-4E01-A2E4-7AE671EBE896}" dt="2022-04-08T05:41:20.942" v="1700"/>
          <ac:picMkLst>
            <pc:docMk/>
            <pc:sldMk cId="815775588" sldId="270"/>
            <ac:picMk id="27" creationId="{548560FE-8DD7-4FBB-A597-9902F385AAFF}"/>
          </ac:picMkLst>
        </pc:picChg>
        <pc:picChg chg="del">
          <ac:chgData name="Abhee Baboo Hudani" userId="S::hudania@uwindsor.ca::d67ac3f2-a235-45ce-8d0b-a7938adb791b" providerId="AD" clId="Web-{E03E7785-3F71-4E01-A2E4-7AE671EBE896}" dt="2022-04-08T05:41:20.942" v="1700"/>
          <ac:picMkLst>
            <pc:docMk/>
            <pc:sldMk cId="815775588" sldId="270"/>
            <ac:picMk id="31" creationId="{66265FF8-949A-452A-882B-BDD332090013}"/>
          </ac:picMkLst>
        </pc:picChg>
        <pc:picChg chg="del">
          <ac:chgData name="Abhee Baboo Hudani" userId="S::hudania@uwindsor.ca::d67ac3f2-a235-45ce-8d0b-a7938adb791b" providerId="AD" clId="Web-{E03E7785-3F71-4E01-A2E4-7AE671EBE896}" dt="2022-04-08T05:41:20.942" v="1700"/>
          <ac:picMkLst>
            <pc:docMk/>
            <pc:sldMk cId="815775588" sldId="270"/>
            <ac:picMk id="35" creationId="{6FEF5495-925E-4DBE-A677-EF910F826605}"/>
          </ac:picMkLst>
        </pc:picChg>
      </pc:sldChg>
      <pc:sldChg chg="addSp delSp modSp new del mod setBg">
        <pc:chgData name="Abhee Baboo Hudani" userId="S::hudania@uwindsor.ca::d67ac3f2-a235-45ce-8d0b-a7938adb791b" providerId="AD" clId="Web-{E03E7785-3F71-4E01-A2E4-7AE671EBE896}" dt="2022-04-08T05:03:07.899" v="1114"/>
        <pc:sldMkLst>
          <pc:docMk/>
          <pc:sldMk cId="1155726738" sldId="271"/>
        </pc:sldMkLst>
        <pc:spChg chg="mod ord">
          <ac:chgData name="Abhee Baboo Hudani" userId="S::hudania@uwindsor.ca::d67ac3f2-a235-45ce-8d0b-a7938adb791b" providerId="AD" clId="Web-{E03E7785-3F71-4E01-A2E4-7AE671EBE896}" dt="2022-04-08T05:02:23.492" v="1097" actId="14100"/>
          <ac:spMkLst>
            <pc:docMk/>
            <pc:sldMk cId="1155726738" sldId="271"/>
            <ac:spMk id="2" creationId="{649D5234-C9F6-9328-78CB-8913610F7607}"/>
          </ac:spMkLst>
        </pc:spChg>
        <pc:spChg chg="del">
          <ac:chgData name="Abhee Baboo Hudani" userId="S::hudania@uwindsor.ca::d67ac3f2-a235-45ce-8d0b-a7938adb791b" providerId="AD" clId="Web-{E03E7785-3F71-4E01-A2E4-7AE671EBE896}" dt="2022-04-08T04:21:02.165" v="237"/>
          <ac:spMkLst>
            <pc:docMk/>
            <pc:sldMk cId="1155726738" sldId="271"/>
            <ac:spMk id="3" creationId="{8971F62E-697F-44B0-AD41-1ED3AC572668}"/>
          </ac:spMkLst>
        </pc:spChg>
        <pc:spChg chg="add del">
          <ac:chgData name="Abhee Baboo Hudani" userId="S::hudania@uwindsor.ca::d67ac3f2-a235-45ce-8d0b-a7938adb791b" providerId="AD" clId="Web-{E03E7785-3F71-4E01-A2E4-7AE671EBE896}" dt="2022-04-08T04:21:14.290" v="240"/>
          <ac:spMkLst>
            <pc:docMk/>
            <pc:sldMk cId="1155726738" sldId="271"/>
            <ac:spMk id="8" creationId="{B0D59E19-C152-E6AD-6887-7B4512CFA603}"/>
          </ac:spMkLst>
        </pc:spChg>
        <pc:spChg chg="add del">
          <ac:chgData name="Abhee Baboo Hudani" userId="S::hudania@uwindsor.ca::d67ac3f2-a235-45ce-8d0b-a7938adb791b" providerId="AD" clId="Web-{E03E7785-3F71-4E01-A2E4-7AE671EBE896}" dt="2022-04-08T04:21:14.290" v="240"/>
          <ac:spMkLst>
            <pc:docMk/>
            <pc:sldMk cId="1155726738" sldId="271"/>
            <ac:spMk id="11" creationId="{458183E0-58D3-4C7F-97F0-2494113B38F6}"/>
          </ac:spMkLst>
        </pc:spChg>
        <pc:spChg chg="add del">
          <ac:chgData name="Abhee Baboo Hudani" userId="S::hudania@uwindsor.ca::d67ac3f2-a235-45ce-8d0b-a7938adb791b" providerId="AD" clId="Web-{E03E7785-3F71-4E01-A2E4-7AE671EBE896}" dt="2022-04-08T04:21:14.290" v="240"/>
          <ac:spMkLst>
            <pc:docMk/>
            <pc:sldMk cId="1155726738" sldId="271"/>
            <ac:spMk id="13" creationId="{493D7220-9A41-4B89-8A05-2E854925EDA1}"/>
          </ac:spMkLst>
        </pc:spChg>
        <pc:spChg chg="add del">
          <ac:chgData name="Abhee Baboo Hudani" userId="S::hudania@uwindsor.ca::d67ac3f2-a235-45ce-8d0b-a7938adb791b" providerId="AD" clId="Web-{E03E7785-3F71-4E01-A2E4-7AE671EBE896}" dt="2022-04-08T04:28:07.310" v="653"/>
          <ac:spMkLst>
            <pc:docMk/>
            <pc:sldMk cId="1155726738" sldId="271"/>
            <ac:spMk id="25" creationId="{BB4ECDFC-8958-4B83-B01F-58AEFB867BAF}"/>
          </ac:spMkLst>
        </pc:spChg>
        <pc:spChg chg="add del">
          <ac:chgData name="Abhee Baboo Hudani" userId="S::hudania@uwindsor.ca::d67ac3f2-a235-45ce-8d0b-a7938adb791b" providerId="AD" clId="Web-{E03E7785-3F71-4E01-A2E4-7AE671EBE896}" dt="2022-04-08T04:28:07.310" v="653"/>
          <ac:spMkLst>
            <pc:docMk/>
            <pc:sldMk cId="1155726738" sldId="271"/>
            <ac:spMk id="26" creationId="{C1D68778-F94A-4C5B-9118-3B992BB975DD}"/>
          </ac:spMkLst>
        </pc:spChg>
        <pc:spChg chg="add mod">
          <ac:chgData name="Abhee Baboo Hudani" userId="S::hudania@uwindsor.ca::d67ac3f2-a235-45ce-8d0b-a7938adb791b" providerId="AD" clId="Web-{E03E7785-3F71-4E01-A2E4-7AE671EBE896}" dt="2022-04-08T04:32:45.267" v="901" actId="20577"/>
          <ac:spMkLst>
            <pc:docMk/>
            <pc:sldMk cId="1155726738" sldId="271"/>
            <ac:spMk id="27" creationId="{D03A050B-8D00-5066-51C8-D0D130A47923}"/>
          </ac:spMkLst>
        </pc:spChg>
        <pc:spChg chg="add del">
          <ac:chgData name="Abhee Baboo Hudani" userId="S::hudania@uwindsor.ca::d67ac3f2-a235-45ce-8d0b-a7938adb791b" providerId="AD" clId="Web-{E03E7785-3F71-4E01-A2E4-7AE671EBE896}" dt="2022-04-08T04:28:07.310" v="652"/>
          <ac:spMkLst>
            <pc:docMk/>
            <pc:sldMk cId="1155726738" sldId="271"/>
            <ac:spMk id="33" creationId="{2BAAE733-5830-4749-BF05-48553257C489}"/>
          </ac:spMkLst>
        </pc:spChg>
        <pc:spChg chg="add del">
          <ac:chgData name="Abhee Baboo Hudani" userId="S::hudania@uwindsor.ca::d67ac3f2-a235-45ce-8d0b-a7938adb791b" providerId="AD" clId="Web-{E03E7785-3F71-4E01-A2E4-7AE671EBE896}" dt="2022-04-08T04:28:07.310" v="652"/>
          <ac:spMkLst>
            <pc:docMk/>
            <pc:sldMk cId="1155726738" sldId="271"/>
            <ac:spMk id="35" creationId="{22850350-D759-47A0-A2FA-8B445C6D9D20}"/>
          </ac:spMkLst>
        </pc:spChg>
        <pc:spChg chg="add del">
          <ac:chgData name="Abhee Baboo Hudani" userId="S::hudania@uwindsor.ca::d67ac3f2-a235-45ce-8d0b-a7938adb791b" providerId="AD" clId="Web-{E03E7785-3F71-4E01-A2E4-7AE671EBE896}" dt="2022-04-08T04:28:07.310" v="652"/>
          <ac:spMkLst>
            <pc:docMk/>
            <pc:sldMk cId="1155726738" sldId="271"/>
            <ac:spMk id="43" creationId="{A419A7E2-0698-4FEF-A4DB-E337876009CC}"/>
          </ac:spMkLst>
        </pc:spChg>
        <pc:spChg chg="add del">
          <ac:chgData name="Abhee Baboo Hudani" userId="S::hudania@uwindsor.ca::d67ac3f2-a235-45ce-8d0b-a7938adb791b" providerId="AD" clId="Web-{E03E7785-3F71-4E01-A2E4-7AE671EBE896}" dt="2022-04-08T04:28:14.545" v="657"/>
          <ac:spMkLst>
            <pc:docMk/>
            <pc:sldMk cId="1155726738" sldId="271"/>
            <ac:spMk id="49" creationId="{4F8E18AC-903E-4B46-8CC0-FE20E612CE37}"/>
          </ac:spMkLst>
        </pc:spChg>
        <pc:spChg chg="add del">
          <ac:chgData name="Abhee Baboo Hudani" userId="S::hudania@uwindsor.ca::d67ac3f2-a235-45ce-8d0b-a7938adb791b" providerId="AD" clId="Web-{E03E7785-3F71-4E01-A2E4-7AE671EBE896}" dt="2022-04-08T04:28:14.545" v="657"/>
          <ac:spMkLst>
            <pc:docMk/>
            <pc:sldMk cId="1155726738" sldId="271"/>
            <ac:spMk id="50" creationId="{3DEE38FB-0763-470C-8A5E-44456B5130D7}"/>
          </ac:spMkLst>
        </pc:spChg>
        <pc:spChg chg="add del">
          <ac:chgData name="Abhee Baboo Hudani" userId="S::hudania@uwindsor.ca::d67ac3f2-a235-45ce-8d0b-a7938adb791b" providerId="AD" clId="Web-{E03E7785-3F71-4E01-A2E4-7AE671EBE896}" dt="2022-04-08T04:28:14.545" v="657"/>
          <ac:spMkLst>
            <pc:docMk/>
            <pc:sldMk cId="1155726738" sldId="271"/>
            <ac:spMk id="51" creationId="{F1D6E6C0-11C7-4A38-BD12-80741960B53C}"/>
          </ac:spMkLst>
        </pc:spChg>
        <pc:spChg chg="add">
          <ac:chgData name="Abhee Baboo Hudani" userId="S::hudania@uwindsor.ca::d67ac3f2-a235-45ce-8d0b-a7938adb791b" providerId="AD" clId="Web-{E03E7785-3F71-4E01-A2E4-7AE671EBE896}" dt="2022-04-08T04:28:14.545" v="657"/>
          <ac:spMkLst>
            <pc:docMk/>
            <pc:sldMk cId="1155726738" sldId="271"/>
            <ac:spMk id="59" creationId="{4D47D7CD-06A5-4710-B816-F23F56C52C16}"/>
          </ac:spMkLst>
        </pc:spChg>
        <pc:spChg chg="add">
          <ac:chgData name="Abhee Baboo Hudani" userId="S::hudania@uwindsor.ca::d67ac3f2-a235-45ce-8d0b-a7938adb791b" providerId="AD" clId="Web-{E03E7785-3F71-4E01-A2E4-7AE671EBE896}" dt="2022-04-08T04:28:14.545" v="657"/>
          <ac:spMkLst>
            <pc:docMk/>
            <pc:sldMk cId="1155726738" sldId="271"/>
            <ac:spMk id="61" creationId="{8058D9C7-7C50-4582-9A60-0569A536A190}"/>
          </ac:spMkLst>
        </pc:spChg>
        <pc:grpChg chg="add del">
          <ac:chgData name="Abhee Baboo Hudani" userId="S::hudania@uwindsor.ca::d67ac3f2-a235-45ce-8d0b-a7938adb791b" providerId="AD" clId="Web-{E03E7785-3F71-4E01-A2E4-7AE671EBE896}" dt="2022-04-08T04:21:14.290" v="240"/>
          <ac:grpSpMkLst>
            <pc:docMk/>
            <pc:sldMk cId="1155726738" sldId="271"/>
            <ac:grpSpMk id="15" creationId="{C1F869AB-954B-4EAB-8260-60AE9C8D0C6F}"/>
          </ac:grpSpMkLst>
        </pc:grpChg>
        <pc:grpChg chg="add del">
          <ac:chgData name="Abhee Baboo Hudani" userId="S::hudania@uwindsor.ca::d67ac3f2-a235-45ce-8d0b-a7938adb791b" providerId="AD" clId="Web-{E03E7785-3F71-4E01-A2E4-7AE671EBE896}" dt="2022-04-08T04:28:07.310" v="653"/>
          <ac:grpSpMkLst>
            <pc:docMk/>
            <pc:sldMk cId="1155726738" sldId="271"/>
            <ac:grpSpMk id="28" creationId="{B29252B9-8F48-4CC0-A640-09C8A8C24E31}"/>
          </ac:grpSpMkLst>
        </pc:grpChg>
        <pc:grpChg chg="add del">
          <ac:chgData name="Abhee Baboo Hudani" userId="S::hudania@uwindsor.ca::d67ac3f2-a235-45ce-8d0b-a7938adb791b" providerId="AD" clId="Web-{E03E7785-3F71-4E01-A2E4-7AE671EBE896}" dt="2022-04-08T04:28:07.310" v="652"/>
          <ac:grpSpMkLst>
            <pc:docMk/>
            <pc:sldMk cId="1155726738" sldId="271"/>
            <ac:grpSpMk id="37" creationId="{E001E6B1-E6EC-4718-9B43-2BF6443E1058}"/>
          </ac:grpSpMkLst>
        </pc:grpChg>
        <pc:grpChg chg="add del">
          <ac:chgData name="Abhee Baboo Hudani" userId="S::hudania@uwindsor.ca::d67ac3f2-a235-45ce-8d0b-a7938adb791b" providerId="AD" clId="Web-{E03E7785-3F71-4E01-A2E4-7AE671EBE896}" dt="2022-04-08T04:28:14.545" v="657"/>
          <ac:grpSpMkLst>
            <pc:docMk/>
            <pc:sldMk cId="1155726738" sldId="271"/>
            <ac:grpSpMk id="39" creationId="{2B16E781-E64A-4007-B0F1-5A50135A4276}"/>
          </ac:grpSpMkLst>
        </pc:grpChg>
        <pc:grpChg chg="add">
          <ac:chgData name="Abhee Baboo Hudani" userId="S::hudania@uwindsor.ca::d67ac3f2-a235-45ce-8d0b-a7938adb791b" providerId="AD" clId="Web-{E03E7785-3F71-4E01-A2E4-7AE671EBE896}" dt="2022-04-08T04:28:14.545" v="657"/>
          <ac:grpSpMkLst>
            <pc:docMk/>
            <pc:sldMk cId="1155726738" sldId="271"/>
            <ac:grpSpMk id="63" creationId="{A5A42520-81F5-4CA6-A7DA-9CD71733ABEC}"/>
          </ac:grpSpMkLst>
        </pc:grpChg>
        <pc:picChg chg="add mod ord">
          <ac:chgData name="Abhee Baboo Hudani" userId="S::hudania@uwindsor.ca::d67ac3f2-a235-45ce-8d0b-a7938adb791b" providerId="AD" clId="Web-{E03E7785-3F71-4E01-A2E4-7AE671EBE896}" dt="2022-04-08T04:28:14.545" v="657"/>
          <ac:picMkLst>
            <pc:docMk/>
            <pc:sldMk cId="1155726738" sldId="271"/>
            <ac:picMk id="4" creationId="{E3704936-0B76-C093-129F-D691F7F7E6A9}"/>
          </ac:picMkLst>
        </pc:picChg>
        <pc:picChg chg="add del">
          <ac:chgData name="Abhee Baboo Hudani" userId="S::hudania@uwindsor.ca::d67ac3f2-a235-45ce-8d0b-a7938adb791b" providerId="AD" clId="Web-{E03E7785-3F71-4E01-A2E4-7AE671EBE896}" dt="2022-04-08T04:28:07.310" v="652"/>
          <ac:picMkLst>
            <pc:docMk/>
            <pc:sldMk cId="1155726738" sldId="271"/>
            <ac:picMk id="45" creationId="{5E3012D0-3AE4-4594-B37E-2622C81C012D}"/>
          </ac:picMkLst>
        </pc:picChg>
        <pc:picChg chg="add del">
          <ac:chgData name="Abhee Baboo Hudani" userId="S::hudania@uwindsor.ca::d67ac3f2-a235-45ce-8d0b-a7938adb791b" providerId="AD" clId="Web-{E03E7785-3F71-4E01-A2E4-7AE671EBE896}" dt="2022-04-08T04:28:07.310" v="652"/>
          <ac:picMkLst>
            <pc:docMk/>
            <pc:sldMk cId="1155726738" sldId="271"/>
            <ac:picMk id="47" creationId="{62AE1365-C56B-4B6A-BA5F-D16C105C68E6}"/>
          </ac:picMkLst>
        </pc:picChg>
      </pc:sldChg>
      <pc:sldChg chg="addSp delSp modSp add replId">
        <pc:chgData name="Abhee Baboo Hudani" userId="S::hudania@uwindsor.ca::d67ac3f2-a235-45ce-8d0b-a7938adb791b" providerId="AD" clId="Web-{E03E7785-3F71-4E01-A2E4-7AE671EBE896}" dt="2022-04-08T06:00:36.679" v="1916" actId="1076"/>
        <pc:sldMkLst>
          <pc:docMk/>
          <pc:sldMk cId="3430680880" sldId="272"/>
        </pc:sldMkLst>
        <pc:spChg chg="mod">
          <ac:chgData name="Abhee Baboo Hudani" userId="S::hudania@uwindsor.ca::d67ac3f2-a235-45ce-8d0b-a7938adb791b" providerId="AD" clId="Web-{E03E7785-3F71-4E01-A2E4-7AE671EBE896}" dt="2022-04-08T05:44:54.355" v="1764" actId="1076"/>
          <ac:spMkLst>
            <pc:docMk/>
            <pc:sldMk cId="3430680880" sldId="272"/>
            <ac:spMk id="2" creationId="{DB2AAC01-A615-7999-8138-E9E138724931}"/>
          </ac:spMkLst>
        </pc:spChg>
        <pc:spChg chg="add mod">
          <ac:chgData name="Abhee Baboo Hudani" userId="S::hudania@uwindsor.ca::d67ac3f2-a235-45ce-8d0b-a7938adb791b" providerId="AD" clId="Web-{E03E7785-3F71-4E01-A2E4-7AE671EBE896}" dt="2022-04-08T05:44:56.152" v="1765" actId="1076"/>
          <ac:spMkLst>
            <pc:docMk/>
            <pc:sldMk cId="3430680880" sldId="272"/>
            <ac:spMk id="6" creationId="{D6E3C2E0-FF19-E61E-67C2-8269C79E8E94}"/>
          </ac:spMkLst>
        </pc:spChg>
        <pc:spChg chg="add mod">
          <ac:chgData name="Abhee Baboo Hudani" userId="S::hudania@uwindsor.ca::d67ac3f2-a235-45ce-8d0b-a7938adb791b" providerId="AD" clId="Web-{E03E7785-3F71-4E01-A2E4-7AE671EBE896}" dt="2022-04-08T05:44:58.480" v="1766" actId="1076"/>
          <ac:spMkLst>
            <pc:docMk/>
            <pc:sldMk cId="3430680880" sldId="272"/>
            <ac:spMk id="7" creationId="{2887A026-3A0B-74D7-228B-A4DCE2E7D844}"/>
          </ac:spMkLst>
        </pc:spChg>
        <pc:spChg chg="add del mod">
          <ac:chgData name="Abhee Baboo Hudani" userId="S::hudania@uwindsor.ca::d67ac3f2-a235-45ce-8d0b-a7938adb791b" providerId="AD" clId="Web-{E03E7785-3F71-4E01-A2E4-7AE671EBE896}" dt="2022-04-08T05:43:39.479" v="1742"/>
          <ac:spMkLst>
            <pc:docMk/>
            <pc:sldMk cId="3430680880" sldId="272"/>
            <ac:spMk id="9" creationId="{3B782D94-EF64-75D6-59F9-3D6A4CC4F2A3}"/>
          </ac:spMkLst>
        </pc:spChg>
        <pc:spChg chg="add del">
          <ac:chgData name="Abhee Baboo Hudani" userId="S::hudania@uwindsor.ca::d67ac3f2-a235-45ce-8d0b-a7938adb791b" providerId="AD" clId="Web-{E03E7785-3F71-4E01-A2E4-7AE671EBE896}" dt="2022-04-08T05:16:12.424" v="1318"/>
          <ac:spMkLst>
            <pc:docMk/>
            <pc:sldMk cId="3430680880" sldId="272"/>
            <ac:spMk id="10" creationId="{696965DC-9B97-6AA3-8931-C60BBC74D388}"/>
          </ac:spMkLst>
        </pc:spChg>
        <pc:spChg chg="add del mod">
          <ac:chgData name="Abhee Baboo Hudani" userId="S::hudania@uwindsor.ca::d67ac3f2-a235-45ce-8d0b-a7938adb791b" providerId="AD" clId="Web-{E03E7785-3F71-4E01-A2E4-7AE671EBE896}" dt="2022-04-08T05:43:40.401" v="1743"/>
          <ac:spMkLst>
            <pc:docMk/>
            <pc:sldMk cId="3430680880" sldId="272"/>
            <ac:spMk id="11" creationId="{D4A37C68-E8FF-FA80-8BD0-BB2A6F455F5D}"/>
          </ac:spMkLst>
        </pc:spChg>
        <pc:spChg chg="add del">
          <ac:chgData name="Abhee Baboo Hudani" userId="S::hudania@uwindsor.ca::d67ac3f2-a235-45ce-8d0b-a7938adb791b" providerId="AD" clId="Web-{E03E7785-3F71-4E01-A2E4-7AE671EBE896}" dt="2022-04-08T05:44:12.245" v="1749"/>
          <ac:spMkLst>
            <pc:docMk/>
            <pc:sldMk cId="3430680880" sldId="272"/>
            <ac:spMk id="13" creationId="{38E7C892-7A90-28BD-3917-E224903D834D}"/>
          </ac:spMkLst>
        </pc:spChg>
        <pc:spChg chg="add del">
          <ac:chgData name="Abhee Baboo Hudani" userId="S::hudania@uwindsor.ca::d67ac3f2-a235-45ce-8d0b-a7938adb791b" providerId="AD" clId="Web-{E03E7785-3F71-4E01-A2E4-7AE671EBE896}" dt="2022-04-08T05:43:44.979" v="1746"/>
          <ac:spMkLst>
            <pc:docMk/>
            <pc:sldMk cId="3430680880" sldId="272"/>
            <ac:spMk id="14" creationId="{A4C3EA55-B734-1A5E-3857-39047DD7E988}"/>
          </ac:spMkLst>
        </pc:spChg>
        <pc:spChg chg="add del">
          <ac:chgData name="Abhee Baboo Hudani" userId="S::hudania@uwindsor.ca::d67ac3f2-a235-45ce-8d0b-a7938adb791b" providerId="AD" clId="Web-{E03E7785-3F71-4E01-A2E4-7AE671EBE896}" dt="2022-04-08T04:24:19.714" v="448"/>
          <ac:spMkLst>
            <pc:docMk/>
            <pc:sldMk cId="3430680880" sldId="272"/>
            <ac:spMk id="88" creationId="{8427DF8B-AF40-4916-BF81-7B4B1D6A063D}"/>
          </ac:spMkLst>
        </pc:spChg>
        <pc:spChg chg="add del">
          <ac:chgData name="Abhee Baboo Hudani" userId="S::hudania@uwindsor.ca::d67ac3f2-a235-45ce-8d0b-a7938adb791b" providerId="AD" clId="Web-{E03E7785-3F71-4E01-A2E4-7AE671EBE896}" dt="2022-04-08T04:24:19.714" v="448"/>
          <ac:spMkLst>
            <pc:docMk/>
            <pc:sldMk cId="3430680880" sldId="272"/>
            <ac:spMk id="90" creationId="{6AE0E191-47BD-46BD-846E-E994713F2C91}"/>
          </ac:spMkLst>
        </pc:spChg>
        <pc:spChg chg="add del">
          <ac:chgData name="Abhee Baboo Hudani" userId="S::hudania@uwindsor.ca::d67ac3f2-a235-45ce-8d0b-a7938adb791b" providerId="AD" clId="Web-{E03E7785-3F71-4E01-A2E4-7AE671EBE896}" dt="2022-04-08T04:24:19.714" v="448"/>
          <ac:spMkLst>
            <pc:docMk/>
            <pc:sldMk cId="3430680880" sldId="272"/>
            <ac:spMk id="92" creationId="{D60DC0FE-B192-4898-9A42-DD3CA1061184}"/>
          </ac:spMkLst>
        </pc:spChg>
        <pc:spChg chg="add del">
          <ac:chgData name="Abhee Baboo Hudani" userId="S::hudania@uwindsor.ca::d67ac3f2-a235-45ce-8d0b-a7938adb791b" providerId="AD" clId="Web-{E03E7785-3F71-4E01-A2E4-7AE671EBE896}" dt="2022-04-08T04:24:19.714" v="447"/>
          <ac:spMkLst>
            <pc:docMk/>
            <pc:sldMk cId="3430680880" sldId="272"/>
            <ac:spMk id="138" creationId="{B7FE4429-4098-4DC5-8AAF-CD576D5A4D03}"/>
          </ac:spMkLst>
        </pc:spChg>
        <pc:spChg chg="add del">
          <ac:chgData name="Abhee Baboo Hudani" userId="S::hudania@uwindsor.ca::d67ac3f2-a235-45ce-8d0b-a7938adb791b" providerId="AD" clId="Web-{E03E7785-3F71-4E01-A2E4-7AE671EBE896}" dt="2022-04-08T04:24:19.714" v="447"/>
          <ac:spMkLst>
            <pc:docMk/>
            <pc:sldMk cId="3430680880" sldId="272"/>
            <ac:spMk id="140" creationId="{EE5B5ABD-C761-4C9B-9350-8CA2F38DE572}"/>
          </ac:spMkLst>
        </pc:spChg>
        <pc:spChg chg="add del">
          <ac:chgData name="Abhee Baboo Hudani" userId="S::hudania@uwindsor.ca::d67ac3f2-a235-45ce-8d0b-a7938adb791b" providerId="AD" clId="Web-{E03E7785-3F71-4E01-A2E4-7AE671EBE896}" dt="2022-04-08T04:24:19.714" v="447"/>
          <ac:spMkLst>
            <pc:docMk/>
            <pc:sldMk cId="3430680880" sldId="272"/>
            <ac:spMk id="148" creationId="{17664B09-3BFD-479E-87EB-34EFABCCB923}"/>
          </ac:spMkLst>
        </pc:spChg>
        <pc:spChg chg="add del">
          <ac:chgData name="Abhee Baboo Hudani" userId="S::hudania@uwindsor.ca::d67ac3f2-a235-45ce-8d0b-a7938adb791b" providerId="AD" clId="Web-{E03E7785-3F71-4E01-A2E4-7AE671EBE896}" dt="2022-04-08T04:24:19.714" v="447"/>
          <ac:spMkLst>
            <pc:docMk/>
            <pc:sldMk cId="3430680880" sldId="272"/>
            <ac:spMk id="152" creationId="{1C4103B9-97DA-4038-B315-BA54539DC3AB}"/>
          </ac:spMkLst>
        </pc:spChg>
        <pc:spChg chg="mod">
          <ac:chgData name="Abhee Baboo Hudani" userId="S::hudania@uwindsor.ca::d67ac3f2-a235-45ce-8d0b-a7938adb791b" providerId="AD" clId="Web-{E03E7785-3F71-4E01-A2E4-7AE671EBE896}" dt="2022-04-08T05:44:52.495" v="1763" actId="1076"/>
          <ac:spMkLst>
            <pc:docMk/>
            <pc:sldMk cId="3430680880" sldId="272"/>
            <ac:spMk id="197" creationId="{33869FB6-5A27-2D8B-FFEF-8BD3CEDDC979}"/>
          </ac:spMkLst>
        </pc:spChg>
        <pc:spChg chg="add del">
          <ac:chgData name="Abhee Baboo Hudani" userId="S::hudania@uwindsor.ca::d67ac3f2-a235-45ce-8d0b-a7938adb791b" providerId="AD" clId="Web-{E03E7785-3F71-4E01-A2E4-7AE671EBE896}" dt="2022-04-08T05:02:00.413" v="1093"/>
          <ac:spMkLst>
            <pc:docMk/>
            <pc:sldMk cId="3430680880" sldId="272"/>
            <ac:spMk id="199" creationId="{4F8E18AC-903E-4B46-8CC0-FE20E612CE37}"/>
          </ac:spMkLst>
        </pc:spChg>
        <pc:spChg chg="del">
          <ac:chgData name="Abhee Baboo Hudani" userId="S::hudania@uwindsor.ca::d67ac3f2-a235-45ce-8d0b-a7938adb791b" providerId="AD" clId="Web-{E03E7785-3F71-4E01-A2E4-7AE671EBE896}" dt="2022-04-08T04:24:03.214" v="443"/>
          <ac:spMkLst>
            <pc:docMk/>
            <pc:sldMk cId="3430680880" sldId="272"/>
            <ac:spMk id="200" creationId="{8427DF8B-AF40-4916-BF81-7B4B1D6A063D}"/>
          </ac:spMkLst>
        </pc:spChg>
        <pc:spChg chg="add del">
          <ac:chgData name="Abhee Baboo Hudani" userId="S::hudania@uwindsor.ca::d67ac3f2-a235-45ce-8d0b-a7938adb791b" providerId="AD" clId="Web-{E03E7785-3F71-4E01-A2E4-7AE671EBE896}" dt="2022-04-08T05:02:00.413" v="1093"/>
          <ac:spMkLst>
            <pc:docMk/>
            <pc:sldMk cId="3430680880" sldId="272"/>
            <ac:spMk id="201" creationId="{3DEE38FB-0763-470C-8A5E-44456B5130D7}"/>
          </ac:spMkLst>
        </pc:spChg>
        <pc:spChg chg="del">
          <ac:chgData name="Abhee Baboo Hudani" userId="S::hudania@uwindsor.ca::d67ac3f2-a235-45ce-8d0b-a7938adb791b" providerId="AD" clId="Web-{E03E7785-3F71-4E01-A2E4-7AE671EBE896}" dt="2022-04-08T04:24:03.214" v="443"/>
          <ac:spMkLst>
            <pc:docMk/>
            <pc:sldMk cId="3430680880" sldId="272"/>
            <ac:spMk id="202" creationId="{6AE0E191-47BD-46BD-846E-E994713F2C91}"/>
          </ac:spMkLst>
        </pc:spChg>
        <pc:spChg chg="add del">
          <ac:chgData name="Abhee Baboo Hudani" userId="S::hudania@uwindsor.ca::d67ac3f2-a235-45ce-8d0b-a7938adb791b" providerId="AD" clId="Web-{E03E7785-3F71-4E01-A2E4-7AE671EBE896}" dt="2022-04-08T05:02:00.413" v="1093"/>
          <ac:spMkLst>
            <pc:docMk/>
            <pc:sldMk cId="3430680880" sldId="272"/>
            <ac:spMk id="203" creationId="{F1D6E6C0-11C7-4A38-BD12-80741960B53C}"/>
          </ac:spMkLst>
        </pc:spChg>
        <pc:spChg chg="del">
          <ac:chgData name="Abhee Baboo Hudani" userId="S::hudania@uwindsor.ca::d67ac3f2-a235-45ce-8d0b-a7938adb791b" providerId="AD" clId="Web-{E03E7785-3F71-4E01-A2E4-7AE671EBE896}" dt="2022-04-08T04:24:03.214" v="443"/>
          <ac:spMkLst>
            <pc:docMk/>
            <pc:sldMk cId="3430680880" sldId="272"/>
            <ac:spMk id="204" creationId="{D60DC0FE-B192-4898-9A42-DD3CA1061184}"/>
          </ac:spMkLst>
        </pc:spChg>
        <pc:spChg chg="add">
          <ac:chgData name="Abhee Baboo Hudani" userId="S::hudania@uwindsor.ca::d67ac3f2-a235-45ce-8d0b-a7938adb791b" providerId="AD" clId="Web-{E03E7785-3F71-4E01-A2E4-7AE671EBE896}" dt="2022-04-08T05:02:00.413" v="1093"/>
          <ac:spMkLst>
            <pc:docMk/>
            <pc:sldMk cId="3430680880" sldId="272"/>
            <ac:spMk id="213" creationId="{7D0C7BAC-A9A7-4A90-8672-2EBEC5D6CFA5}"/>
          </ac:spMkLst>
        </pc:spChg>
        <pc:spChg chg="add">
          <ac:chgData name="Abhee Baboo Hudani" userId="S::hudania@uwindsor.ca::d67ac3f2-a235-45ce-8d0b-a7938adb791b" providerId="AD" clId="Web-{E03E7785-3F71-4E01-A2E4-7AE671EBE896}" dt="2022-04-08T05:02:00.413" v="1093"/>
          <ac:spMkLst>
            <pc:docMk/>
            <pc:sldMk cId="3430680880" sldId="272"/>
            <ac:spMk id="215" creationId="{F596CC8E-63AE-4FBB-B170-725D8CC84319}"/>
          </ac:spMkLst>
        </pc:spChg>
        <pc:spChg chg="del">
          <ac:chgData name="Abhee Baboo Hudani" userId="S::hudania@uwindsor.ca::d67ac3f2-a235-45ce-8d0b-a7938adb791b" providerId="AD" clId="Web-{E03E7785-3F71-4E01-A2E4-7AE671EBE896}" dt="2022-04-08T05:16:04.002" v="1315"/>
          <ac:spMkLst>
            <pc:docMk/>
            <pc:sldMk cId="3430680880" sldId="272"/>
            <ac:spMk id="219" creationId="{C59FFDA2-3384-4F42-90FE-F082B057856A}"/>
          </ac:spMkLst>
        </pc:spChg>
        <pc:spChg chg="del">
          <ac:chgData name="Abhee Baboo Hudani" userId="S::hudania@uwindsor.ca::d67ac3f2-a235-45ce-8d0b-a7938adb791b" providerId="AD" clId="Web-{E03E7785-3F71-4E01-A2E4-7AE671EBE896}" dt="2022-04-08T05:16:08.424" v="1316"/>
          <ac:spMkLst>
            <pc:docMk/>
            <pc:sldMk cId="3430680880" sldId="272"/>
            <ac:spMk id="222" creationId="{DD7FF505-A555-4D6E-87E1-2179E753B1B7}"/>
          </ac:spMkLst>
        </pc:spChg>
        <pc:grpChg chg="add del">
          <ac:chgData name="Abhee Baboo Hudani" userId="S::hudania@uwindsor.ca::d67ac3f2-a235-45ce-8d0b-a7938adb791b" providerId="AD" clId="Web-{E03E7785-3F71-4E01-A2E4-7AE671EBE896}" dt="2022-04-08T04:24:19.714" v="448"/>
          <ac:grpSpMkLst>
            <pc:docMk/>
            <pc:sldMk cId="3430680880" sldId="272"/>
            <ac:grpSpMk id="94" creationId="{47154ABD-A760-4C29-A394-422706C2C032}"/>
          </ac:grpSpMkLst>
        </pc:grpChg>
        <pc:grpChg chg="add del">
          <ac:chgData name="Abhee Baboo Hudani" userId="S::hudania@uwindsor.ca::d67ac3f2-a235-45ce-8d0b-a7938adb791b" providerId="AD" clId="Web-{E03E7785-3F71-4E01-A2E4-7AE671EBE896}" dt="2022-04-08T04:24:19.714" v="447"/>
          <ac:grpSpMkLst>
            <pc:docMk/>
            <pc:sldMk cId="3430680880" sldId="272"/>
            <ac:grpSpMk id="142" creationId="{70CB5E2F-AED0-4F2F-B2E5-9F34F74F72B5}"/>
          </ac:grpSpMkLst>
        </pc:grpChg>
        <pc:grpChg chg="add del">
          <ac:chgData name="Abhee Baboo Hudani" userId="S::hudania@uwindsor.ca::d67ac3f2-a235-45ce-8d0b-a7938adb791b" providerId="AD" clId="Web-{E03E7785-3F71-4E01-A2E4-7AE671EBE896}" dt="2022-04-08T05:02:00.413" v="1093"/>
          <ac:grpSpMkLst>
            <pc:docMk/>
            <pc:sldMk cId="3430680880" sldId="272"/>
            <ac:grpSpMk id="144" creationId="{2B16E781-E64A-4007-B0F1-5A50135A4276}"/>
          </ac:grpSpMkLst>
        </pc:grpChg>
        <pc:grpChg chg="del">
          <ac:chgData name="Abhee Baboo Hudani" userId="S::hudania@uwindsor.ca::d67ac3f2-a235-45ce-8d0b-a7938adb791b" providerId="AD" clId="Web-{E03E7785-3F71-4E01-A2E4-7AE671EBE896}" dt="2022-04-08T04:24:03.214" v="443"/>
          <ac:grpSpMkLst>
            <pc:docMk/>
            <pc:sldMk cId="3430680880" sldId="272"/>
            <ac:grpSpMk id="206" creationId="{47154ABD-A760-4C29-A394-422706C2C032}"/>
          </ac:grpSpMkLst>
        </pc:grpChg>
        <pc:grpChg chg="add">
          <ac:chgData name="Abhee Baboo Hudani" userId="S::hudania@uwindsor.ca::d67ac3f2-a235-45ce-8d0b-a7938adb791b" providerId="AD" clId="Web-{E03E7785-3F71-4E01-A2E4-7AE671EBE896}" dt="2022-04-08T05:02:00.413" v="1093"/>
          <ac:grpSpMkLst>
            <pc:docMk/>
            <pc:sldMk cId="3430680880" sldId="272"/>
            <ac:grpSpMk id="217" creationId="{844DB1CD-B507-4DAC-B2EA-076521D31AFE}"/>
          </ac:grpSpMkLst>
        </pc:grpChg>
        <pc:picChg chg="add mod">
          <ac:chgData name="Abhee Baboo Hudani" userId="S::hudania@uwindsor.ca::d67ac3f2-a235-45ce-8d0b-a7938adb791b" providerId="AD" clId="Web-{E03E7785-3F71-4E01-A2E4-7AE671EBE896}" dt="2022-04-08T05:17:10.503" v="1349" actId="1076"/>
          <ac:picMkLst>
            <pc:docMk/>
            <pc:sldMk cId="3430680880" sldId="272"/>
            <ac:picMk id="3" creationId="{9500168C-FDC6-B0AC-5CCA-5E48F3F93B81}"/>
          </ac:picMkLst>
        </pc:picChg>
        <pc:picChg chg="add del mod">
          <ac:chgData name="Abhee Baboo Hudani" userId="S::hudania@uwindsor.ca::d67ac3f2-a235-45ce-8d0b-a7938adb791b" providerId="AD" clId="Web-{E03E7785-3F71-4E01-A2E4-7AE671EBE896}" dt="2022-04-08T05:15:58.486" v="1312"/>
          <ac:picMkLst>
            <pc:docMk/>
            <pc:sldMk cId="3430680880" sldId="272"/>
            <ac:picMk id="4" creationId="{F47B3351-F14F-76C8-C781-118FB8267F00}"/>
          </ac:picMkLst>
        </pc:picChg>
        <pc:picChg chg="del">
          <ac:chgData name="Abhee Baboo Hudani" userId="S::hudania@uwindsor.ca::d67ac3f2-a235-45ce-8d0b-a7938adb791b" providerId="AD" clId="Web-{E03E7785-3F71-4E01-A2E4-7AE671EBE896}" dt="2022-04-08T04:23:58.979" v="440"/>
          <ac:picMkLst>
            <pc:docMk/>
            <pc:sldMk cId="3430680880" sldId="272"/>
            <ac:picMk id="5" creationId="{ECF27B8E-B50E-D6FB-7D84-1DD5026990CA}"/>
          </ac:picMkLst>
        </pc:picChg>
        <pc:picChg chg="add del">
          <ac:chgData name="Abhee Baboo Hudani" userId="S::hudania@uwindsor.ca::d67ac3f2-a235-45ce-8d0b-a7938adb791b" providerId="AD" clId="Web-{E03E7785-3F71-4E01-A2E4-7AE671EBE896}" dt="2022-04-08T05:15:30.923" v="1302"/>
          <ac:picMkLst>
            <pc:docMk/>
            <pc:sldMk cId="3430680880" sldId="272"/>
            <ac:picMk id="8" creationId="{04EFBFB7-CDD2-77D7-422E-21AFF9135E10}"/>
          </ac:picMkLst>
        </pc:picChg>
        <pc:picChg chg="add del mod">
          <ac:chgData name="Abhee Baboo Hudani" userId="S::hudania@uwindsor.ca::d67ac3f2-a235-45ce-8d0b-a7938adb791b" providerId="AD" clId="Web-{E03E7785-3F71-4E01-A2E4-7AE671EBE896}" dt="2022-04-08T05:43:28.416" v="1737"/>
          <ac:picMkLst>
            <pc:docMk/>
            <pc:sldMk cId="3430680880" sldId="272"/>
            <ac:picMk id="12" creationId="{3D43A37E-FC65-0495-B5A9-77F76CCE61FE}"/>
          </ac:picMkLst>
        </pc:picChg>
        <pc:picChg chg="add del mod">
          <ac:chgData name="Abhee Baboo Hudani" userId="S::hudania@uwindsor.ca::d67ac3f2-a235-45ce-8d0b-a7938adb791b" providerId="AD" clId="Web-{E03E7785-3F71-4E01-A2E4-7AE671EBE896}" dt="2022-04-08T05:44:09.276" v="1748"/>
          <ac:picMkLst>
            <pc:docMk/>
            <pc:sldMk cId="3430680880" sldId="272"/>
            <ac:picMk id="15" creationId="{87A40F9C-9A79-7260-AA6C-9972EF18F398}"/>
          </ac:picMkLst>
        </pc:picChg>
        <pc:picChg chg="add mod modCrop">
          <ac:chgData name="Abhee Baboo Hudani" userId="S::hudania@uwindsor.ca::d67ac3f2-a235-45ce-8d0b-a7938adb791b" providerId="AD" clId="Web-{E03E7785-3F71-4E01-A2E4-7AE671EBE896}" dt="2022-04-08T05:44:44.667" v="1761" actId="1076"/>
          <ac:picMkLst>
            <pc:docMk/>
            <pc:sldMk cId="3430680880" sldId="272"/>
            <ac:picMk id="16" creationId="{2B9EDAD6-4E70-5753-DECB-E2D11ECF274D}"/>
          </ac:picMkLst>
        </pc:picChg>
        <pc:picChg chg="add mod">
          <ac:chgData name="Abhee Baboo Hudani" userId="S::hudania@uwindsor.ca::d67ac3f2-a235-45ce-8d0b-a7938adb791b" providerId="AD" clId="Web-{E03E7785-3F71-4E01-A2E4-7AE671EBE896}" dt="2022-04-08T06:00:36.679" v="1916" actId="1076"/>
          <ac:picMkLst>
            <pc:docMk/>
            <pc:sldMk cId="3430680880" sldId="272"/>
            <ac:picMk id="17" creationId="{D6087FCD-BB2C-D12E-9FAF-9B6CE28EA250}"/>
          </ac:picMkLst>
        </pc:picChg>
        <pc:picChg chg="add del">
          <ac:chgData name="Abhee Baboo Hudani" userId="S::hudania@uwindsor.ca::d67ac3f2-a235-45ce-8d0b-a7938adb791b" providerId="AD" clId="Web-{E03E7785-3F71-4E01-A2E4-7AE671EBE896}" dt="2022-04-08T05:17:42.112" v="1364"/>
          <ac:picMkLst>
            <pc:docMk/>
            <pc:sldMk cId="3430680880" sldId="272"/>
            <ac:picMk id="66" creationId="{F91C4449-9DB1-8D35-D027-4A0BD7D4C1A6}"/>
          </ac:picMkLst>
        </pc:picChg>
        <pc:picChg chg="add del">
          <ac:chgData name="Abhee Baboo Hudani" userId="S::hudania@uwindsor.ca::d67ac3f2-a235-45ce-8d0b-a7938adb791b" providerId="AD" clId="Web-{E03E7785-3F71-4E01-A2E4-7AE671EBE896}" dt="2022-04-08T04:24:19.714" v="447"/>
          <ac:picMkLst>
            <pc:docMk/>
            <pc:sldMk cId="3430680880" sldId="272"/>
            <ac:picMk id="150" creationId="{79DD2249-4D2E-4AE0-84AA-21B343E33DFC}"/>
          </ac:picMkLst>
        </pc:picChg>
        <pc:picChg chg="add del">
          <ac:chgData name="Abhee Baboo Hudani" userId="S::hudania@uwindsor.ca::d67ac3f2-a235-45ce-8d0b-a7938adb791b" providerId="AD" clId="Web-{E03E7785-3F71-4E01-A2E4-7AE671EBE896}" dt="2022-04-08T04:24:19.714" v="447"/>
          <ac:picMkLst>
            <pc:docMk/>
            <pc:sldMk cId="3430680880" sldId="272"/>
            <ac:picMk id="154" creationId="{4E0D328F-62A8-4AE4-B043-4A60DF1115B3}"/>
          </ac:picMkLst>
        </pc:picChg>
      </pc:sldChg>
      <pc:sldChg chg="modSp">
        <pc:chgData name="Abhee Baboo Hudani" userId="S::hudania@uwindsor.ca::d67ac3f2-a235-45ce-8d0b-a7938adb791b" providerId="AD" clId="Web-{E03E7785-3F71-4E01-A2E4-7AE671EBE896}" dt="2022-04-08T05:13:56.032" v="1291" actId="20577"/>
        <pc:sldMkLst>
          <pc:docMk/>
          <pc:sldMk cId="1706127510" sldId="273"/>
        </pc:sldMkLst>
        <pc:spChg chg="mod">
          <ac:chgData name="Abhee Baboo Hudani" userId="S::hudania@uwindsor.ca::d67ac3f2-a235-45ce-8d0b-a7938adb791b" providerId="AD" clId="Web-{E03E7785-3F71-4E01-A2E4-7AE671EBE896}" dt="2022-04-08T05:13:56.032" v="1291" actId="20577"/>
          <ac:spMkLst>
            <pc:docMk/>
            <pc:sldMk cId="1706127510" sldId="273"/>
            <ac:spMk id="81" creationId="{2E1C17E1-D71D-CFA4-BBCC-508941A2E99A}"/>
          </ac:spMkLst>
        </pc:spChg>
      </pc:sldChg>
      <pc:sldChg chg="addSp delSp modSp new mod ord setBg">
        <pc:chgData name="Abhee Baboo Hudani" userId="S::hudania@uwindsor.ca::d67ac3f2-a235-45ce-8d0b-a7938adb791b" providerId="AD" clId="Web-{E03E7785-3F71-4E01-A2E4-7AE671EBE896}" dt="2022-04-08T05:15:03.892" v="1300" actId="14100"/>
        <pc:sldMkLst>
          <pc:docMk/>
          <pc:sldMk cId="2414652696" sldId="274"/>
        </pc:sldMkLst>
        <pc:spChg chg="mod">
          <ac:chgData name="Abhee Baboo Hudani" userId="S::hudania@uwindsor.ca::d67ac3f2-a235-45ce-8d0b-a7938adb791b" providerId="AD" clId="Web-{E03E7785-3F71-4E01-A2E4-7AE671EBE896}" dt="2022-04-08T05:15:03.892" v="1300" actId="14100"/>
          <ac:spMkLst>
            <pc:docMk/>
            <pc:sldMk cId="2414652696" sldId="274"/>
            <ac:spMk id="2" creationId="{7D153CD1-B3CB-38BA-ADF1-A653E1F3C74E}"/>
          </ac:spMkLst>
        </pc:spChg>
        <pc:spChg chg="del">
          <ac:chgData name="Abhee Baboo Hudani" userId="S::hudania@uwindsor.ca::d67ac3f2-a235-45ce-8d0b-a7938adb791b" providerId="AD" clId="Web-{E03E7785-3F71-4E01-A2E4-7AE671EBE896}" dt="2022-04-08T04:26:12.168" v="475"/>
          <ac:spMkLst>
            <pc:docMk/>
            <pc:sldMk cId="2414652696" sldId="274"/>
            <ac:spMk id="3" creationId="{B8D93D7D-C674-92EB-C17A-9EED7FB86794}"/>
          </ac:spMkLst>
        </pc:spChg>
        <pc:spChg chg="add mod">
          <ac:chgData name="Abhee Baboo Hudani" userId="S::hudania@uwindsor.ca::d67ac3f2-a235-45ce-8d0b-a7938adb791b" providerId="AD" clId="Web-{E03E7785-3F71-4E01-A2E4-7AE671EBE896}" dt="2022-04-08T04:27:51.763" v="650" actId="20577"/>
          <ac:spMkLst>
            <pc:docMk/>
            <pc:sldMk cId="2414652696" sldId="274"/>
            <ac:spMk id="5" creationId="{2B2EE956-D22C-DB53-2059-E2920EAA23C9}"/>
          </ac:spMkLst>
        </pc:spChg>
        <pc:spChg chg="add">
          <ac:chgData name="Abhee Baboo Hudani" userId="S::hudania@uwindsor.ca::d67ac3f2-a235-45ce-8d0b-a7938adb791b" providerId="AD" clId="Web-{E03E7785-3F71-4E01-A2E4-7AE671EBE896}" dt="2022-04-08T04:26:17.137" v="476"/>
          <ac:spMkLst>
            <pc:docMk/>
            <pc:sldMk cId="2414652696" sldId="274"/>
            <ac:spMk id="9" creationId="{99B5B3C5-A599-465B-B2B9-866E8B2087CE}"/>
          </ac:spMkLst>
        </pc:spChg>
        <pc:spChg chg="add">
          <ac:chgData name="Abhee Baboo Hudani" userId="S::hudania@uwindsor.ca::d67ac3f2-a235-45ce-8d0b-a7938adb791b" providerId="AD" clId="Web-{E03E7785-3F71-4E01-A2E4-7AE671EBE896}" dt="2022-04-08T04:26:17.137" v="476"/>
          <ac:spMkLst>
            <pc:docMk/>
            <pc:sldMk cId="2414652696" sldId="274"/>
            <ac:spMk id="11" creationId="{25C84982-7DD0-43B1-8A2D-BFA4DF1B4E60}"/>
          </ac:spMkLst>
        </pc:spChg>
        <pc:spChg chg="add">
          <ac:chgData name="Abhee Baboo Hudani" userId="S::hudania@uwindsor.ca::d67ac3f2-a235-45ce-8d0b-a7938adb791b" providerId="AD" clId="Web-{E03E7785-3F71-4E01-A2E4-7AE671EBE896}" dt="2022-04-08T04:26:17.137" v="476"/>
          <ac:spMkLst>
            <pc:docMk/>
            <pc:sldMk cId="2414652696" sldId="274"/>
            <ac:spMk id="30" creationId="{1FD5705B-63E0-4364-B909-EC902FEAAC07}"/>
          </ac:spMkLst>
        </pc:spChg>
        <pc:spChg chg="add">
          <ac:chgData name="Abhee Baboo Hudani" userId="S::hudania@uwindsor.ca::d67ac3f2-a235-45ce-8d0b-a7938adb791b" providerId="AD" clId="Web-{E03E7785-3F71-4E01-A2E4-7AE671EBE896}" dt="2022-04-08T04:26:17.137" v="476"/>
          <ac:spMkLst>
            <pc:docMk/>
            <pc:sldMk cId="2414652696" sldId="274"/>
            <ac:spMk id="32" creationId="{0B7E355D-DAEA-4421-B67A-FA13C0FBDCE8}"/>
          </ac:spMkLst>
        </pc:spChg>
        <pc:grpChg chg="add">
          <ac:chgData name="Abhee Baboo Hudani" userId="S::hudania@uwindsor.ca::d67ac3f2-a235-45ce-8d0b-a7938adb791b" providerId="AD" clId="Web-{E03E7785-3F71-4E01-A2E4-7AE671EBE896}" dt="2022-04-08T04:26:17.137" v="476"/>
          <ac:grpSpMkLst>
            <pc:docMk/>
            <pc:sldMk cId="2414652696" sldId="274"/>
            <ac:grpSpMk id="13" creationId="{1D912E1C-3BBA-42F0-A3EE-FEC382E7230A}"/>
          </ac:grpSpMkLst>
        </pc:grpChg>
        <pc:grpChg chg="add">
          <ac:chgData name="Abhee Baboo Hudani" userId="S::hudania@uwindsor.ca::d67ac3f2-a235-45ce-8d0b-a7938adb791b" providerId="AD" clId="Web-{E03E7785-3F71-4E01-A2E4-7AE671EBE896}" dt="2022-04-08T04:26:17.137" v="476"/>
          <ac:grpSpMkLst>
            <pc:docMk/>
            <pc:sldMk cId="2414652696" sldId="274"/>
            <ac:grpSpMk id="34" creationId="{61D9147E-6246-4344-B99C-7E58532D8CB5}"/>
          </ac:grpSpMkLst>
        </pc:grpChg>
        <pc:picChg chg="add mod ord">
          <ac:chgData name="Abhee Baboo Hudani" userId="S::hudania@uwindsor.ca::d67ac3f2-a235-45ce-8d0b-a7938adb791b" providerId="AD" clId="Web-{E03E7785-3F71-4E01-A2E4-7AE671EBE896}" dt="2022-04-08T04:26:17.137" v="476"/>
          <ac:picMkLst>
            <pc:docMk/>
            <pc:sldMk cId="2414652696" sldId="274"/>
            <ac:picMk id="4" creationId="{1AF44763-2541-6454-FCF2-17A0D51FB72E}"/>
          </ac:picMkLst>
        </pc:picChg>
      </pc:sldChg>
      <pc:sldChg chg="addSp delSp modSp new del mod setBg">
        <pc:chgData name="Abhee Baboo Hudani" userId="S::hudania@uwindsor.ca::d67ac3f2-a235-45ce-8d0b-a7938adb791b" providerId="AD" clId="Web-{E03E7785-3F71-4E01-A2E4-7AE671EBE896}" dt="2022-04-08T05:18:09.285" v="1371"/>
        <pc:sldMkLst>
          <pc:docMk/>
          <pc:sldMk cId="3910505361" sldId="275"/>
        </pc:sldMkLst>
        <pc:spChg chg="mod">
          <ac:chgData name="Abhee Baboo Hudani" userId="S::hudania@uwindsor.ca::d67ac3f2-a235-45ce-8d0b-a7938adb791b" providerId="AD" clId="Web-{E03E7785-3F71-4E01-A2E4-7AE671EBE896}" dt="2022-04-08T05:06:43.370" v="1265" actId="1076"/>
          <ac:spMkLst>
            <pc:docMk/>
            <pc:sldMk cId="3910505361" sldId="275"/>
            <ac:spMk id="2" creationId="{59A02ADC-89F0-6F8B-D6D8-4D6764D93CB6}"/>
          </ac:spMkLst>
        </pc:spChg>
        <pc:spChg chg="del">
          <ac:chgData name="Abhee Baboo Hudani" userId="S::hudania@uwindsor.ca::d67ac3f2-a235-45ce-8d0b-a7938adb791b" providerId="AD" clId="Web-{E03E7785-3F71-4E01-A2E4-7AE671EBE896}" dt="2022-04-08T04:36:23.395" v="919"/>
          <ac:spMkLst>
            <pc:docMk/>
            <pc:sldMk cId="3910505361" sldId="275"/>
            <ac:spMk id="3" creationId="{206589E4-0BAA-4769-3C62-11D39863AF68}"/>
          </ac:spMkLst>
        </pc:spChg>
        <pc:spChg chg="add del">
          <ac:chgData name="Abhee Baboo Hudani" userId="S::hudania@uwindsor.ca::d67ac3f2-a235-45ce-8d0b-a7938adb791b" providerId="AD" clId="Web-{E03E7785-3F71-4E01-A2E4-7AE671EBE896}" dt="2022-04-08T04:36:40.426" v="922"/>
          <ac:spMkLst>
            <pc:docMk/>
            <pc:sldMk cId="3910505361" sldId="275"/>
            <ac:spMk id="8" creationId="{1B0ADEA3-9933-7264-0923-233E3ABEEF22}"/>
          </ac:spMkLst>
        </pc:spChg>
        <pc:spChg chg="add del">
          <ac:chgData name="Abhee Baboo Hudani" userId="S::hudania@uwindsor.ca::d67ac3f2-a235-45ce-8d0b-a7938adb791b" providerId="AD" clId="Web-{E03E7785-3F71-4E01-A2E4-7AE671EBE896}" dt="2022-04-08T04:36:44.504" v="923"/>
          <ac:spMkLst>
            <pc:docMk/>
            <pc:sldMk cId="3910505361" sldId="275"/>
            <ac:spMk id="11" creationId="{4D47D7CD-06A5-4710-B816-F23F56C52C16}"/>
          </ac:spMkLst>
        </pc:spChg>
        <pc:spChg chg="add del">
          <ac:chgData name="Abhee Baboo Hudani" userId="S::hudania@uwindsor.ca::d67ac3f2-a235-45ce-8d0b-a7938adb791b" providerId="AD" clId="Web-{E03E7785-3F71-4E01-A2E4-7AE671EBE896}" dt="2022-04-08T04:36:44.504" v="923"/>
          <ac:spMkLst>
            <pc:docMk/>
            <pc:sldMk cId="3910505361" sldId="275"/>
            <ac:spMk id="13" creationId="{8058D9C7-7C50-4582-9A60-0569A536A190}"/>
          </ac:spMkLst>
        </pc:spChg>
        <pc:spChg chg="add mod">
          <ac:chgData name="Abhee Baboo Hudani" userId="S::hudania@uwindsor.ca::d67ac3f2-a235-45ce-8d0b-a7938adb791b" providerId="AD" clId="Web-{E03E7785-3F71-4E01-A2E4-7AE671EBE896}" dt="2022-04-08T05:06:41.667" v="1264" actId="1076"/>
          <ac:spMkLst>
            <pc:docMk/>
            <pc:sldMk cId="3910505361" sldId="275"/>
            <ac:spMk id="24" creationId="{4E8E4417-3B7A-BD75-0D21-A83A1B0B7A6F}"/>
          </ac:spMkLst>
        </pc:spChg>
        <pc:spChg chg="add del">
          <ac:chgData name="Abhee Baboo Hudani" userId="S::hudania@uwindsor.ca::d67ac3f2-a235-45ce-8d0b-a7938adb791b" providerId="AD" clId="Web-{E03E7785-3F71-4E01-A2E4-7AE671EBE896}" dt="2022-04-08T04:39:26.991" v="935"/>
          <ac:spMkLst>
            <pc:docMk/>
            <pc:sldMk cId="3910505361" sldId="275"/>
            <ac:spMk id="27" creationId="{8427DF8B-AF40-4916-BF81-7B4B1D6A063D}"/>
          </ac:spMkLst>
        </pc:spChg>
        <pc:spChg chg="add del">
          <ac:chgData name="Abhee Baboo Hudani" userId="S::hudania@uwindsor.ca::d67ac3f2-a235-45ce-8d0b-a7938adb791b" providerId="AD" clId="Web-{E03E7785-3F71-4E01-A2E4-7AE671EBE896}" dt="2022-04-08T04:39:26.991" v="935"/>
          <ac:spMkLst>
            <pc:docMk/>
            <pc:sldMk cId="3910505361" sldId="275"/>
            <ac:spMk id="29" creationId="{6AE0E191-47BD-46BD-846E-E994713F2C91}"/>
          </ac:spMkLst>
        </pc:spChg>
        <pc:spChg chg="add del">
          <ac:chgData name="Abhee Baboo Hudani" userId="S::hudania@uwindsor.ca::d67ac3f2-a235-45ce-8d0b-a7938adb791b" providerId="AD" clId="Web-{E03E7785-3F71-4E01-A2E4-7AE671EBE896}" dt="2022-04-08T04:39:26.991" v="935"/>
          <ac:spMkLst>
            <pc:docMk/>
            <pc:sldMk cId="3910505361" sldId="275"/>
            <ac:spMk id="31" creationId="{D60DC0FE-B192-4898-9A42-DD3CA1061184}"/>
          </ac:spMkLst>
        </pc:spChg>
        <pc:spChg chg="add">
          <ac:chgData name="Abhee Baboo Hudani" userId="S::hudania@uwindsor.ca::d67ac3f2-a235-45ce-8d0b-a7938adb791b" providerId="AD" clId="Web-{E03E7785-3F71-4E01-A2E4-7AE671EBE896}" dt="2022-04-08T04:39:26.991" v="935"/>
          <ac:spMkLst>
            <pc:docMk/>
            <pc:sldMk cId="3910505361" sldId="275"/>
            <ac:spMk id="43" creationId="{A258B7CF-7D3E-458E-A0EF-C50451D41CB8}"/>
          </ac:spMkLst>
        </pc:spChg>
        <pc:spChg chg="add">
          <ac:chgData name="Abhee Baboo Hudani" userId="S::hudania@uwindsor.ca::d67ac3f2-a235-45ce-8d0b-a7938adb791b" providerId="AD" clId="Web-{E03E7785-3F71-4E01-A2E4-7AE671EBE896}" dt="2022-04-08T04:39:26.991" v="935"/>
          <ac:spMkLst>
            <pc:docMk/>
            <pc:sldMk cId="3910505361" sldId="275"/>
            <ac:spMk id="45" creationId="{B4454793-B5F3-4C84-A357-8A6E10AB4B9A}"/>
          </ac:spMkLst>
        </pc:spChg>
        <pc:spChg chg="add">
          <ac:chgData name="Abhee Baboo Hudani" userId="S::hudania@uwindsor.ca::d67ac3f2-a235-45ce-8d0b-a7938adb791b" providerId="AD" clId="Web-{E03E7785-3F71-4E01-A2E4-7AE671EBE896}" dt="2022-04-08T04:39:26.991" v="935"/>
          <ac:spMkLst>
            <pc:docMk/>
            <pc:sldMk cId="3910505361" sldId="275"/>
            <ac:spMk id="47" creationId="{6C34A46E-7333-4D42-BE18-40B230373D8C}"/>
          </ac:spMkLst>
        </pc:spChg>
        <pc:grpChg chg="add del">
          <ac:chgData name="Abhee Baboo Hudani" userId="S::hudania@uwindsor.ca::d67ac3f2-a235-45ce-8d0b-a7938adb791b" providerId="AD" clId="Web-{E03E7785-3F71-4E01-A2E4-7AE671EBE896}" dt="2022-04-08T04:36:44.504" v="923"/>
          <ac:grpSpMkLst>
            <pc:docMk/>
            <pc:sldMk cId="3910505361" sldId="275"/>
            <ac:grpSpMk id="15" creationId="{A5A42520-81F5-4CA6-A7DA-9CD71733ABEC}"/>
          </ac:grpSpMkLst>
        </pc:grpChg>
        <pc:grpChg chg="add del">
          <ac:chgData name="Abhee Baboo Hudani" userId="S::hudania@uwindsor.ca::d67ac3f2-a235-45ce-8d0b-a7938adb791b" providerId="AD" clId="Web-{E03E7785-3F71-4E01-A2E4-7AE671EBE896}" dt="2022-04-08T04:39:26.991" v="935"/>
          <ac:grpSpMkLst>
            <pc:docMk/>
            <pc:sldMk cId="3910505361" sldId="275"/>
            <ac:grpSpMk id="33" creationId="{47154ABD-A760-4C29-A394-422706C2C032}"/>
          </ac:grpSpMkLst>
        </pc:grpChg>
        <pc:grpChg chg="add">
          <ac:chgData name="Abhee Baboo Hudani" userId="S::hudania@uwindsor.ca::d67ac3f2-a235-45ce-8d0b-a7938adb791b" providerId="AD" clId="Web-{E03E7785-3F71-4E01-A2E4-7AE671EBE896}" dt="2022-04-08T04:39:26.991" v="935"/>
          <ac:grpSpMkLst>
            <pc:docMk/>
            <pc:sldMk cId="3910505361" sldId="275"/>
            <ac:grpSpMk id="49" creationId="{A3753F63-BF34-4FE9-B50C-0831B97A3183}"/>
          </ac:grpSpMkLst>
        </pc:grpChg>
        <pc:picChg chg="add del mod ord">
          <ac:chgData name="Abhee Baboo Hudani" userId="S::hudania@uwindsor.ca::d67ac3f2-a235-45ce-8d0b-a7938adb791b" providerId="AD" clId="Web-{E03E7785-3F71-4E01-A2E4-7AE671EBE896}" dt="2022-04-08T04:36:39.551" v="921"/>
          <ac:picMkLst>
            <pc:docMk/>
            <pc:sldMk cId="3910505361" sldId="275"/>
            <ac:picMk id="4" creationId="{1E0D2CA8-009A-BE0D-66D5-86F4C4851893}"/>
          </ac:picMkLst>
        </pc:picChg>
        <pc:picChg chg="add mod ord modCrop">
          <ac:chgData name="Abhee Baboo Hudani" userId="S::hudania@uwindsor.ca::d67ac3f2-a235-45ce-8d0b-a7938adb791b" providerId="AD" clId="Web-{E03E7785-3F71-4E01-A2E4-7AE671EBE896}" dt="2022-04-08T04:57:37.285" v="1002" actId="14100"/>
          <ac:picMkLst>
            <pc:docMk/>
            <pc:sldMk cId="3910505361" sldId="275"/>
            <ac:picMk id="5" creationId="{6496BED4-7556-1AFB-6B08-DFCBED85C935}"/>
          </ac:picMkLst>
        </pc:picChg>
      </pc:sldChg>
      <pc:sldChg chg="addSp delSp modSp new mod setBg">
        <pc:chgData name="Abhee Baboo Hudani" userId="S::hudania@uwindsor.ca::d67ac3f2-a235-45ce-8d0b-a7938adb791b" providerId="AD" clId="Web-{E03E7785-3F71-4E01-A2E4-7AE671EBE896}" dt="2022-04-08T05:06:05.385" v="1257" actId="20577"/>
        <pc:sldMkLst>
          <pc:docMk/>
          <pc:sldMk cId="225662030" sldId="277"/>
        </pc:sldMkLst>
        <pc:spChg chg="add del mod">
          <ac:chgData name="Abhee Baboo Hudani" userId="S::hudania@uwindsor.ca::d67ac3f2-a235-45ce-8d0b-a7938adb791b" providerId="AD" clId="Web-{E03E7785-3F71-4E01-A2E4-7AE671EBE896}" dt="2022-04-08T05:06:05.385" v="1257" actId="20577"/>
          <ac:spMkLst>
            <pc:docMk/>
            <pc:sldMk cId="225662030" sldId="277"/>
            <ac:spMk id="2" creationId="{F0EFBC4E-71D5-649E-5FFE-ECC010A923BD}"/>
          </ac:spMkLst>
        </pc:spChg>
        <pc:spChg chg="del">
          <ac:chgData name="Abhee Baboo Hudani" userId="S::hudania@uwindsor.ca::d67ac3f2-a235-45ce-8d0b-a7938adb791b" providerId="AD" clId="Web-{E03E7785-3F71-4E01-A2E4-7AE671EBE896}" dt="2022-04-08T04:57:54.239" v="1004"/>
          <ac:spMkLst>
            <pc:docMk/>
            <pc:sldMk cId="225662030" sldId="277"/>
            <ac:spMk id="3" creationId="{A8B2CBA7-3430-8AAE-13EE-110DD6EFE0F5}"/>
          </ac:spMkLst>
        </pc:spChg>
        <pc:spChg chg="add del">
          <ac:chgData name="Abhee Baboo Hudani" userId="S::hudania@uwindsor.ca::d67ac3f2-a235-45ce-8d0b-a7938adb791b" providerId="AD" clId="Web-{E03E7785-3F71-4E01-A2E4-7AE671EBE896}" dt="2022-04-08T05:00:25.272" v="1062"/>
          <ac:spMkLst>
            <pc:docMk/>
            <pc:sldMk cId="225662030" sldId="277"/>
            <ac:spMk id="6" creationId="{7611531B-88DA-DAF4-25B2-400956798015}"/>
          </ac:spMkLst>
        </pc:spChg>
        <pc:spChg chg="add del">
          <ac:chgData name="Abhee Baboo Hudani" userId="S::hudania@uwindsor.ca::d67ac3f2-a235-45ce-8d0b-a7938adb791b" providerId="AD" clId="Web-{E03E7785-3F71-4E01-A2E4-7AE671EBE896}" dt="2022-04-08T05:00:24.475" v="1061"/>
          <ac:spMkLst>
            <pc:docMk/>
            <pc:sldMk cId="225662030" sldId="277"/>
            <ac:spMk id="7" creationId="{BD9030B4-5EC8-5784-788B-9BE2193DAF8E}"/>
          </ac:spMkLst>
        </pc:spChg>
        <pc:spChg chg="add del mod">
          <ac:chgData name="Abhee Baboo Hudani" userId="S::hudania@uwindsor.ca::d67ac3f2-a235-45ce-8d0b-a7938adb791b" providerId="AD" clId="Web-{E03E7785-3F71-4E01-A2E4-7AE671EBE896}" dt="2022-04-08T04:59:03.005" v="1038"/>
          <ac:spMkLst>
            <pc:docMk/>
            <pc:sldMk cId="225662030" sldId="277"/>
            <ac:spMk id="8" creationId="{55E6FCC1-5340-0B0C-BE4C-33AC6D224629}"/>
          </ac:spMkLst>
        </pc:spChg>
        <pc:spChg chg="add mod">
          <ac:chgData name="Abhee Baboo Hudani" userId="S::hudania@uwindsor.ca::d67ac3f2-a235-45ce-8d0b-a7938adb791b" providerId="AD" clId="Web-{E03E7785-3F71-4E01-A2E4-7AE671EBE896}" dt="2022-04-08T05:00:49.209" v="1073" actId="1076"/>
          <ac:spMkLst>
            <pc:docMk/>
            <pc:sldMk cId="225662030" sldId="277"/>
            <ac:spMk id="9" creationId="{368EAFD1-ECF4-8EE3-135C-9639796740C8}"/>
          </ac:spMkLst>
        </pc:spChg>
        <pc:spChg chg="add del">
          <ac:chgData name="Abhee Baboo Hudani" userId="S::hudania@uwindsor.ca::d67ac3f2-a235-45ce-8d0b-a7938adb791b" providerId="AD" clId="Web-{E03E7785-3F71-4E01-A2E4-7AE671EBE896}" dt="2022-04-08T04:58:56.817" v="1035"/>
          <ac:spMkLst>
            <pc:docMk/>
            <pc:sldMk cId="225662030" sldId="277"/>
            <ac:spMk id="11" creationId="{4F8E18AC-903E-4B46-8CC0-FE20E612CE37}"/>
          </ac:spMkLst>
        </pc:spChg>
        <pc:spChg chg="add del">
          <ac:chgData name="Abhee Baboo Hudani" userId="S::hudania@uwindsor.ca::d67ac3f2-a235-45ce-8d0b-a7938adb791b" providerId="AD" clId="Web-{E03E7785-3F71-4E01-A2E4-7AE671EBE896}" dt="2022-04-08T04:58:56.817" v="1035"/>
          <ac:spMkLst>
            <pc:docMk/>
            <pc:sldMk cId="225662030" sldId="277"/>
            <ac:spMk id="13" creationId="{3DEE38FB-0763-470C-8A5E-44456B5130D7}"/>
          </ac:spMkLst>
        </pc:spChg>
        <pc:spChg chg="add del">
          <ac:chgData name="Abhee Baboo Hudani" userId="S::hudania@uwindsor.ca::d67ac3f2-a235-45ce-8d0b-a7938adb791b" providerId="AD" clId="Web-{E03E7785-3F71-4E01-A2E4-7AE671EBE896}" dt="2022-04-08T04:58:56.817" v="1035"/>
          <ac:spMkLst>
            <pc:docMk/>
            <pc:sldMk cId="225662030" sldId="277"/>
            <ac:spMk id="15" creationId="{F1D6E6C0-11C7-4A38-BD12-80741960B53C}"/>
          </ac:spMkLst>
        </pc:spChg>
        <pc:spChg chg="add">
          <ac:chgData name="Abhee Baboo Hudani" userId="S::hudania@uwindsor.ca::d67ac3f2-a235-45ce-8d0b-a7938adb791b" providerId="AD" clId="Web-{E03E7785-3F71-4E01-A2E4-7AE671EBE896}" dt="2022-04-08T04:58:56.817" v="1035"/>
          <ac:spMkLst>
            <pc:docMk/>
            <pc:sldMk cId="225662030" sldId="277"/>
            <ac:spMk id="30" creationId="{F596E531-7430-4087-BC87-6EBBD9F5BB53}"/>
          </ac:spMkLst>
        </pc:spChg>
        <pc:spChg chg="add">
          <ac:chgData name="Abhee Baboo Hudani" userId="S::hudania@uwindsor.ca::d67ac3f2-a235-45ce-8d0b-a7938adb791b" providerId="AD" clId="Web-{E03E7785-3F71-4E01-A2E4-7AE671EBE896}" dt="2022-04-08T04:58:56.817" v="1035"/>
          <ac:spMkLst>
            <pc:docMk/>
            <pc:sldMk cId="225662030" sldId="277"/>
            <ac:spMk id="32" creationId="{3761DBE9-7FE6-4545-A3E3-3CB13BEFBE41}"/>
          </ac:spMkLst>
        </pc:spChg>
        <pc:spChg chg="mod">
          <ac:chgData name="Abhee Baboo Hudani" userId="S::hudania@uwindsor.ca::d67ac3f2-a235-45ce-8d0b-a7938adb791b" providerId="AD" clId="Web-{E03E7785-3F71-4E01-A2E4-7AE671EBE896}" dt="2022-04-08T05:00:27.569" v="1065" actId="1076"/>
          <ac:spMkLst>
            <pc:docMk/>
            <pc:sldMk cId="225662030" sldId="277"/>
            <ac:spMk id="35" creationId="{787532C7-1215-4178-A923-EF573EC9B8F1}"/>
          </ac:spMkLst>
        </pc:spChg>
        <pc:spChg chg="mod">
          <ac:chgData name="Abhee Baboo Hudani" userId="S::hudania@uwindsor.ca::d67ac3f2-a235-45ce-8d0b-a7938adb791b" providerId="AD" clId="Web-{E03E7785-3F71-4E01-A2E4-7AE671EBE896}" dt="2022-04-08T05:00:26.740" v="1064" actId="1076"/>
          <ac:spMkLst>
            <pc:docMk/>
            <pc:sldMk cId="225662030" sldId="277"/>
            <ac:spMk id="38" creationId="{15DF5A22-9D25-46A9-8FC0-ED95CF464EF8}"/>
          </ac:spMkLst>
        </pc:spChg>
        <pc:grpChg chg="add del">
          <ac:chgData name="Abhee Baboo Hudani" userId="S::hudania@uwindsor.ca::d67ac3f2-a235-45ce-8d0b-a7938adb791b" providerId="AD" clId="Web-{E03E7785-3F71-4E01-A2E4-7AE671EBE896}" dt="2022-04-08T04:58:56.817" v="1035"/>
          <ac:grpSpMkLst>
            <pc:docMk/>
            <pc:sldMk cId="225662030" sldId="277"/>
            <ac:grpSpMk id="17" creationId="{2B16E781-E64A-4007-B0F1-5A50135A4276}"/>
          </ac:grpSpMkLst>
        </pc:grpChg>
        <pc:grpChg chg="add del">
          <ac:chgData name="Abhee Baboo Hudani" userId="S::hudania@uwindsor.ca::d67ac3f2-a235-45ce-8d0b-a7938adb791b" providerId="AD" clId="Web-{E03E7785-3F71-4E01-A2E4-7AE671EBE896}" dt="2022-04-08T05:00:37.959" v="1069"/>
          <ac:grpSpMkLst>
            <pc:docMk/>
            <pc:sldMk cId="225662030" sldId="277"/>
            <ac:grpSpMk id="34" creationId="{090D15CC-A235-4941-B59D-649F70CD1B7A}"/>
          </ac:grpSpMkLst>
        </pc:grpChg>
        <pc:picChg chg="add del mod ord">
          <ac:chgData name="Abhee Baboo Hudani" userId="S::hudania@uwindsor.ca::d67ac3f2-a235-45ce-8d0b-a7938adb791b" providerId="AD" clId="Web-{E03E7785-3F71-4E01-A2E4-7AE671EBE896}" dt="2022-04-08T04:58:59.614" v="1037"/>
          <ac:picMkLst>
            <pc:docMk/>
            <pc:sldMk cId="225662030" sldId="277"/>
            <ac:picMk id="4" creationId="{09CD03CA-A7CC-53D6-B113-C81939E26CCB}"/>
          </ac:picMkLst>
        </pc:picChg>
        <pc:picChg chg="add mod ord">
          <ac:chgData name="Abhee Baboo Hudani" userId="S::hudania@uwindsor.ca::d67ac3f2-a235-45ce-8d0b-a7938adb791b" providerId="AD" clId="Web-{E03E7785-3F71-4E01-A2E4-7AE671EBE896}" dt="2022-04-08T05:00:51.272" v="1074" actId="1076"/>
          <ac:picMkLst>
            <pc:docMk/>
            <pc:sldMk cId="225662030" sldId="277"/>
            <ac:picMk id="5" creationId="{CACBE282-8469-FD92-1275-2B5D98F7081E}"/>
          </ac:picMkLst>
        </pc:picChg>
      </pc:sldChg>
      <pc:sldChg chg="addSp delSp modSp new mod ord setBg">
        <pc:chgData name="Abhee Baboo Hudani" userId="S::hudania@uwindsor.ca::d67ac3f2-a235-45ce-8d0b-a7938adb791b" providerId="AD" clId="Web-{E03E7785-3F71-4E01-A2E4-7AE671EBE896}" dt="2022-04-08T05:43:33.260" v="1740"/>
        <pc:sldMkLst>
          <pc:docMk/>
          <pc:sldMk cId="8140557" sldId="278"/>
        </pc:sldMkLst>
        <pc:spChg chg="mod">
          <ac:chgData name="Abhee Baboo Hudani" userId="S::hudania@uwindsor.ca::d67ac3f2-a235-45ce-8d0b-a7938adb791b" providerId="AD" clId="Web-{E03E7785-3F71-4E01-A2E4-7AE671EBE896}" dt="2022-04-08T05:43:33.260" v="1740"/>
          <ac:spMkLst>
            <pc:docMk/>
            <pc:sldMk cId="8140557" sldId="278"/>
            <ac:spMk id="2" creationId="{8DBD7D56-B82D-FD25-88B5-7A380A279743}"/>
          </ac:spMkLst>
        </pc:spChg>
        <pc:spChg chg="del">
          <ac:chgData name="Abhee Baboo Hudani" userId="S::hudania@uwindsor.ca::d67ac3f2-a235-45ce-8d0b-a7938adb791b" providerId="AD" clId="Web-{E03E7785-3F71-4E01-A2E4-7AE671EBE896}" dt="2022-04-08T05:43:23.182" v="1735"/>
          <ac:spMkLst>
            <pc:docMk/>
            <pc:sldMk cId="8140557" sldId="278"/>
            <ac:spMk id="3" creationId="{041A5FF3-C3E9-E8CF-F553-F4BDAB1D1A59}"/>
          </ac:spMkLst>
        </pc:spChg>
        <pc:spChg chg="add mod">
          <ac:chgData name="Abhee Baboo Hudani" userId="S::hudania@uwindsor.ca::d67ac3f2-a235-45ce-8d0b-a7938adb791b" providerId="AD" clId="Web-{E03E7785-3F71-4E01-A2E4-7AE671EBE896}" dt="2022-04-08T05:43:33.260" v="1740"/>
          <ac:spMkLst>
            <pc:docMk/>
            <pc:sldMk cId="8140557" sldId="278"/>
            <ac:spMk id="5" creationId="{812DD403-86F7-BD89-BBED-D8FC41314990}"/>
          </ac:spMkLst>
        </pc:spChg>
        <pc:spChg chg="add">
          <ac:chgData name="Abhee Baboo Hudani" userId="S::hudania@uwindsor.ca::d67ac3f2-a235-45ce-8d0b-a7938adb791b" providerId="AD" clId="Web-{E03E7785-3F71-4E01-A2E4-7AE671EBE896}" dt="2022-04-08T05:43:33.260" v="1740"/>
          <ac:spMkLst>
            <pc:docMk/>
            <pc:sldMk cId="8140557" sldId="278"/>
            <ac:spMk id="11" creationId="{4D47D7CD-06A5-4710-B816-F23F56C52C16}"/>
          </ac:spMkLst>
        </pc:spChg>
        <pc:spChg chg="add">
          <ac:chgData name="Abhee Baboo Hudani" userId="S::hudania@uwindsor.ca::d67ac3f2-a235-45ce-8d0b-a7938adb791b" providerId="AD" clId="Web-{E03E7785-3F71-4E01-A2E4-7AE671EBE896}" dt="2022-04-08T05:43:33.260" v="1740"/>
          <ac:spMkLst>
            <pc:docMk/>
            <pc:sldMk cId="8140557" sldId="278"/>
            <ac:spMk id="13" creationId="{8058D9C7-7C50-4582-9A60-0569A536A190}"/>
          </ac:spMkLst>
        </pc:spChg>
        <pc:grpChg chg="add">
          <ac:chgData name="Abhee Baboo Hudani" userId="S::hudania@uwindsor.ca::d67ac3f2-a235-45ce-8d0b-a7938adb791b" providerId="AD" clId="Web-{E03E7785-3F71-4E01-A2E4-7AE671EBE896}" dt="2022-04-08T05:43:33.260" v="1740"/>
          <ac:grpSpMkLst>
            <pc:docMk/>
            <pc:sldMk cId="8140557" sldId="278"/>
            <ac:grpSpMk id="15" creationId="{A5A42520-81F5-4CA6-A7DA-9CD71733ABEC}"/>
          </ac:grpSpMkLst>
        </pc:grpChg>
        <pc:picChg chg="add mod">
          <ac:chgData name="Abhee Baboo Hudani" userId="S::hudania@uwindsor.ca::d67ac3f2-a235-45ce-8d0b-a7938adb791b" providerId="AD" clId="Web-{E03E7785-3F71-4E01-A2E4-7AE671EBE896}" dt="2022-04-08T05:43:33.260" v="1740"/>
          <ac:picMkLst>
            <pc:docMk/>
            <pc:sldMk cId="8140557" sldId="278"/>
            <ac:picMk id="6" creationId="{4915B1E6-F9EE-E00F-CD29-616625345E0B}"/>
          </ac:picMkLst>
        </pc:picChg>
      </pc:sldChg>
      <pc:sldChg chg="addSp delSp modSp new mod setBg">
        <pc:chgData name="Abhee Baboo Hudani" userId="S::hudania@uwindsor.ca::d67ac3f2-a235-45ce-8d0b-a7938adb791b" providerId="AD" clId="Web-{E03E7785-3F71-4E01-A2E4-7AE671EBE896}" dt="2022-04-08T05:53:34.455" v="1889"/>
        <pc:sldMkLst>
          <pc:docMk/>
          <pc:sldMk cId="1561255198" sldId="279"/>
        </pc:sldMkLst>
        <pc:spChg chg="mod">
          <ac:chgData name="Abhee Baboo Hudani" userId="S::hudania@uwindsor.ca::d67ac3f2-a235-45ce-8d0b-a7938adb791b" providerId="AD" clId="Web-{E03E7785-3F71-4E01-A2E4-7AE671EBE896}" dt="2022-04-08T05:53:34.455" v="1889"/>
          <ac:spMkLst>
            <pc:docMk/>
            <pc:sldMk cId="1561255198" sldId="279"/>
            <ac:spMk id="2" creationId="{B0EAB159-FD5D-F7CC-7FE2-19A8D70DDF2B}"/>
          </ac:spMkLst>
        </pc:spChg>
        <pc:spChg chg="del">
          <ac:chgData name="Abhee Baboo Hudani" userId="S::hudania@uwindsor.ca::d67ac3f2-a235-45ce-8d0b-a7938adb791b" providerId="AD" clId="Web-{E03E7785-3F71-4E01-A2E4-7AE671EBE896}" dt="2022-04-08T05:53:22.517" v="1888"/>
          <ac:spMkLst>
            <pc:docMk/>
            <pc:sldMk cId="1561255198" sldId="279"/>
            <ac:spMk id="3" creationId="{AF5E571B-690E-4277-73D8-4D3A80C65FD8}"/>
          </ac:spMkLst>
        </pc:spChg>
        <pc:spChg chg="add">
          <ac:chgData name="Abhee Baboo Hudani" userId="S::hudania@uwindsor.ca::d67ac3f2-a235-45ce-8d0b-a7938adb791b" providerId="AD" clId="Web-{E03E7785-3F71-4E01-A2E4-7AE671EBE896}" dt="2022-04-08T05:53:34.455" v="1889"/>
          <ac:spMkLst>
            <pc:docMk/>
            <pc:sldMk cId="1561255198" sldId="279"/>
            <ac:spMk id="9" creationId="{99B5B3C5-A599-465B-B2B9-866E8B2087CE}"/>
          </ac:spMkLst>
        </pc:spChg>
        <pc:spChg chg="add">
          <ac:chgData name="Abhee Baboo Hudani" userId="S::hudania@uwindsor.ca::d67ac3f2-a235-45ce-8d0b-a7938adb791b" providerId="AD" clId="Web-{E03E7785-3F71-4E01-A2E4-7AE671EBE896}" dt="2022-04-08T05:53:34.455" v="1889"/>
          <ac:spMkLst>
            <pc:docMk/>
            <pc:sldMk cId="1561255198" sldId="279"/>
            <ac:spMk id="11" creationId="{25C84982-7DD0-43B1-8A2D-BFA4DF1B4E60}"/>
          </ac:spMkLst>
        </pc:spChg>
        <pc:spChg chg="add">
          <ac:chgData name="Abhee Baboo Hudani" userId="S::hudania@uwindsor.ca::d67ac3f2-a235-45ce-8d0b-a7938adb791b" providerId="AD" clId="Web-{E03E7785-3F71-4E01-A2E4-7AE671EBE896}" dt="2022-04-08T05:53:34.455" v="1889"/>
          <ac:spMkLst>
            <pc:docMk/>
            <pc:sldMk cId="1561255198" sldId="279"/>
            <ac:spMk id="30" creationId="{B819EFE0-C528-414F-A76F-BFCA99E25E2C}"/>
          </ac:spMkLst>
        </pc:spChg>
        <pc:spChg chg="add">
          <ac:chgData name="Abhee Baboo Hudani" userId="S::hudania@uwindsor.ca::d67ac3f2-a235-45ce-8d0b-a7938adb791b" providerId="AD" clId="Web-{E03E7785-3F71-4E01-A2E4-7AE671EBE896}" dt="2022-04-08T05:53:34.455" v="1889"/>
          <ac:spMkLst>
            <pc:docMk/>
            <pc:sldMk cId="1561255198" sldId="279"/>
            <ac:spMk id="32" creationId="{93591EEA-2945-4D41-8E6E-CB1CEDBBCD59}"/>
          </ac:spMkLst>
        </pc:spChg>
        <pc:spChg chg="add">
          <ac:chgData name="Abhee Baboo Hudani" userId="S::hudania@uwindsor.ca::d67ac3f2-a235-45ce-8d0b-a7938adb791b" providerId="AD" clId="Web-{E03E7785-3F71-4E01-A2E4-7AE671EBE896}" dt="2022-04-08T05:53:34.455" v="1889"/>
          <ac:spMkLst>
            <pc:docMk/>
            <pc:sldMk cId="1561255198" sldId="279"/>
            <ac:spMk id="41" creationId="{F842A3FA-BE9C-4241-A8C9-AACE4A04F5A9}"/>
          </ac:spMkLst>
        </pc:spChg>
        <pc:spChg chg="add">
          <ac:chgData name="Abhee Baboo Hudani" userId="S::hudania@uwindsor.ca::d67ac3f2-a235-45ce-8d0b-a7938adb791b" providerId="AD" clId="Web-{E03E7785-3F71-4E01-A2E4-7AE671EBE896}" dt="2022-04-08T05:53:34.455" v="1889"/>
          <ac:spMkLst>
            <pc:docMk/>
            <pc:sldMk cId="1561255198" sldId="279"/>
            <ac:spMk id="45" creationId="{FD6FF57B-7FE7-4B12-BA97-C8578B1401FA}"/>
          </ac:spMkLst>
        </pc:spChg>
        <pc:spChg chg="add">
          <ac:chgData name="Abhee Baboo Hudani" userId="S::hudania@uwindsor.ca::d67ac3f2-a235-45ce-8d0b-a7938adb791b" providerId="AD" clId="Web-{E03E7785-3F71-4E01-A2E4-7AE671EBE896}" dt="2022-04-08T05:53:34.455" v="1889"/>
          <ac:spMkLst>
            <pc:docMk/>
            <pc:sldMk cId="1561255198" sldId="279"/>
            <ac:spMk id="47" creationId="{31BAB069-4689-435C-B7B3-4DE5327A0FA7}"/>
          </ac:spMkLst>
        </pc:spChg>
        <pc:spChg chg="add">
          <ac:chgData name="Abhee Baboo Hudani" userId="S::hudania@uwindsor.ca::d67ac3f2-a235-45ce-8d0b-a7938adb791b" providerId="AD" clId="Web-{E03E7785-3F71-4E01-A2E4-7AE671EBE896}" dt="2022-04-08T05:53:34.455" v="1889"/>
          <ac:spMkLst>
            <pc:docMk/>
            <pc:sldMk cId="1561255198" sldId="279"/>
            <ac:spMk id="49" creationId="{A717C63F-F2F7-4D7B-92D5-20B7FF76025A}"/>
          </ac:spMkLst>
        </pc:spChg>
        <pc:grpChg chg="add">
          <ac:chgData name="Abhee Baboo Hudani" userId="S::hudania@uwindsor.ca::d67ac3f2-a235-45ce-8d0b-a7938adb791b" providerId="AD" clId="Web-{E03E7785-3F71-4E01-A2E4-7AE671EBE896}" dt="2022-04-08T05:53:34.455" v="1889"/>
          <ac:grpSpMkLst>
            <pc:docMk/>
            <pc:sldMk cId="1561255198" sldId="279"/>
            <ac:grpSpMk id="13" creationId="{1D912E1C-3BBA-42F0-A3EE-FEC382E7230A}"/>
          </ac:grpSpMkLst>
        </pc:grpChg>
        <pc:grpChg chg="add">
          <ac:chgData name="Abhee Baboo Hudani" userId="S::hudania@uwindsor.ca::d67ac3f2-a235-45ce-8d0b-a7938adb791b" providerId="AD" clId="Web-{E03E7785-3F71-4E01-A2E4-7AE671EBE896}" dt="2022-04-08T05:53:34.455" v="1889"/>
          <ac:grpSpMkLst>
            <pc:docMk/>
            <pc:sldMk cId="1561255198" sldId="279"/>
            <ac:grpSpMk id="34" creationId="{531B6EAA-A594-4F51-BED7-7A9C42D48363}"/>
          </ac:grpSpMkLst>
        </pc:grpChg>
        <pc:picChg chg="add">
          <ac:chgData name="Abhee Baboo Hudani" userId="S::hudania@uwindsor.ca::d67ac3f2-a235-45ce-8d0b-a7938adb791b" providerId="AD" clId="Web-{E03E7785-3F71-4E01-A2E4-7AE671EBE896}" dt="2022-04-08T05:53:34.455" v="1889"/>
          <ac:picMkLst>
            <pc:docMk/>
            <pc:sldMk cId="1561255198" sldId="279"/>
            <ac:picMk id="6" creationId="{31C5FF07-E685-E01A-0F9D-25906C8ADF77}"/>
          </ac:picMkLst>
        </pc:picChg>
        <pc:picChg chg="add">
          <ac:chgData name="Abhee Baboo Hudani" userId="S::hudania@uwindsor.ca::d67ac3f2-a235-45ce-8d0b-a7938adb791b" providerId="AD" clId="Web-{E03E7785-3F71-4E01-A2E4-7AE671EBE896}" dt="2022-04-08T05:53:34.455" v="1889"/>
          <ac:picMkLst>
            <pc:docMk/>
            <pc:sldMk cId="1561255198" sldId="279"/>
            <ac:picMk id="43" creationId="{8B2965F9-94B5-4281-803E-214FFC2D47C1}"/>
          </ac:picMkLst>
        </pc:picChg>
        <pc:picChg chg="add">
          <ac:chgData name="Abhee Baboo Hudani" userId="S::hudania@uwindsor.ca::d67ac3f2-a235-45ce-8d0b-a7938adb791b" providerId="AD" clId="Web-{E03E7785-3F71-4E01-A2E4-7AE671EBE896}" dt="2022-04-08T05:53:34.455" v="1889"/>
          <ac:picMkLst>
            <pc:docMk/>
            <pc:sldMk cId="1561255198" sldId="279"/>
            <ac:picMk id="51" creationId="{B377F711-29D1-4612-BEB3-DE322E7F7740}"/>
          </ac:picMkLst>
        </pc:picChg>
        <pc:picChg chg="add">
          <ac:chgData name="Abhee Baboo Hudani" userId="S::hudania@uwindsor.ca::d67ac3f2-a235-45ce-8d0b-a7938adb791b" providerId="AD" clId="Web-{E03E7785-3F71-4E01-A2E4-7AE671EBE896}" dt="2022-04-08T05:53:34.455" v="1889"/>
          <ac:picMkLst>
            <pc:docMk/>
            <pc:sldMk cId="1561255198" sldId="279"/>
            <ac:picMk id="53" creationId="{56FAE9F7-9291-4659-BF14-E00CC12FA446}"/>
          </ac:picMkLst>
        </pc:picChg>
      </pc:sldChg>
      <pc:sldChg chg="addSp delSp modSp new mod setBg addAnim">
        <pc:chgData name="Abhee Baboo Hudani" userId="S::hudania@uwindsor.ca::d67ac3f2-a235-45ce-8d0b-a7938adb791b" providerId="AD" clId="Web-{E03E7785-3F71-4E01-A2E4-7AE671EBE896}" dt="2022-04-08T05:54:34.502" v="1914" actId="1076"/>
        <pc:sldMkLst>
          <pc:docMk/>
          <pc:sldMk cId="3543768202" sldId="280"/>
        </pc:sldMkLst>
        <pc:spChg chg="mod">
          <ac:chgData name="Abhee Baboo Hudani" userId="S::hudania@uwindsor.ca::d67ac3f2-a235-45ce-8d0b-a7938adb791b" providerId="AD" clId="Web-{E03E7785-3F71-4E01-A2E4-7AE671EBE896}" dt="2022-04-08T05:54:34.502" v="1914" actId="1076"/>
          <ac:spMkLst>
            <pc:docMk/>
            <pc:sldMk cId="3543768202" sldId="280"/>
            <ac:spMk id="2" creationId="{FB2C82A5-97EF-5BD4-5E0D-26DB20681A16}"/>
          </ac:spMkLst>
        </pc:spChg>
        <pc:spChg chg="del">
          <ac:chgData name="Abhee Baboo Hudani" userId="S::hudania@uwindsor.ca::d67ac3f2-a235-45ce-8d0b-a7938adb791b" providerId="AD" clId="Web-{E03E7785-3F71-4E01-A2E4-7AE671EBE896}" dt="2022-04-08T05:54:15.471" v="1908"/>
          <ac:spMkLst>
            <pc:docMk/>
            <pc:sldMk cId="3543768202" sldId="280"/>
            <ac:spMk id="3" creationId="{508C3F15-24C2-D615-63E5-DEA732999932}"/>
          </ac:spMkLst>
        </pc:spChg>
        <pc:spChg chg="add">
          <ac:chgData name="Abhee Baboo Hudani" userId="S::hudania@uwindsor.ca::d67ac3f2-a235-45ce-8d0b-a7938adb791b" providerId="AD" clId="Web-{E03E7785-3F71-4E01-A2E4-7AE671EBE896}" dt="2022-04-08T05:54:27.909" v="1911"/>
          <ac:spMkLst>
            <pc:docMk/>
            <pc:sldMk cId="3543768202" sldId="280"/>
            <ac:spMk id="7" creationId="{99B5B3C5-A599-465B-B2B9-866E8B2087CE}"/>
          </ac:spMkLst>
        </pc:spChg>
        <pc:spChg chg="add del">
          <ac:chgData name="Abhee Baboo Hudani" userId="S::hudania@uwindsor.ca::d67ac3f2-a235-45ce-8d0b-a7938adb791b" providerId="AD" clId="Web-{E03E7785-3F71-4E01-A2E4-7AE671EBE896}" dt="2022-04-08T05:54:27.815" v="1910"/>
          <ac:spMkLst>
            <pc:docMk/>
            <pc:sldMk cId="3543768202" sldId="280"/>
            <ac:spMk id="8" creationId="{99B5B3C5-A599-465B-B2B9-866E8B2087CE}"/>
          </ac:spMkLst>
        </pc:spChg>
        <pc:spChg chg="add">
          <ac:chgData name="Abhee Baboo Hudani" userId="S::hudania@uwindsor.ca::d67ac3f2-a235-45ce-8d0b-a7938adb791b" providerId="AD" clId="Web-{E03E7785-3F71-4E01-A2E4-7AE671EBE896}" dt="2022-04-08T05:54:27.909" v="1911"/>
          <ac:spMkLst>
            <pc:docMk/>
            <pc:sldMk cId="3543768202" sldId="280"/>
            <ac:spMk id="9" creationId="{25C84982-7DD0-43B1-8A2D-BFA4DF1B4E60}"/>
          </ac:spMkLst>
        </pc:spChg>
        <pc:spChg chg="add del">
          <ac:chgData name="Abhee Baboo Hudani" userId="S::hudania@uwindsor.ca::d67ac3f2-a235-45ce-8d0b-a7938adb791b" providerId="AD" clId="Web-{E03E7785-3F71-4E01-A2E4-7AE671EBE896}" dt="2022-04-08T05:54:27.815" v="1910"/>
          <ac:spMkLst>
            <pc:docMk/>
            <pc:sldMk cId="3543768202" sldId="280"/>
            <ac:spMk id="10" creationId="{25C84982-7DD0-43B1-8A2D-BFA4DF1B4E60}"/>
          </ac:spMkLst>
        </pc:spChg>
        <pc:spChg chg="add">
          <ac:chgData name="Abhee Baboo Hudani" userId="S::hudania@uwindsor.ca::d67ac3f2-a235-45ce-8d0b-a7938adb791b" providerId="AD" clId="Web-{E03E7785-3F71-4E01-A2E4-7AE671EBE896}" dt="2022-04-08T05:54:27.909" v="1911"/>
          <ac:spMkLst>
            <pc:docMk/>
            <pc:sldMk cId="3543768202" sldId="280"/>
            <ac:spMk id="28" creationId="{97AB4D1A-6270-4D15-9F1C-349AF05AFAA7}"/>
          </ac:spMkLst>
        </pc:spChg>
        <pc:spChg chg="add del">
          <ac:chgData name="Abhee Baboo Hudani" userId="S::hudania@uwindsor.ca::d67ac3f2-a235-45ce-8d0b-a7938adb791b" providerId="AD" clId="Web-{E03E7785-3F71-4E01-A2E4-7AE671EBE896}" dt="2022-04-08T05:54:27.815" v="1910"/>
          <ac:spMkLst>
            <pc:docMk/>
            <pc:sldMk cId="3543768202" sldId="280"/>
            <ac:spMk id="29" creationId="{E2748806-3AF5-4078-830A-C1F26BF1B200}"/>
          </ac:spMkLst>
        </pc:spChg>
        <pc:spChg chg="add">
          <ac:chgData name="Abhee Baboo Hudani" userId="S::hudania@uwindsor.ca::d67ac3f2-a235-45ce-8d0b-a7938adb791b" providerId="AD" clId="Web-{E03E7785-3F71-4E01-A2E4-7AE671EBE896}" dt="2022-04-08T05:54:27.909" v="1911"/>
          <ac:spMkLst>
            <pc:docMk/>
            <pc:sldMk cId="3543768202" sldId="280"/>
            <ac:spMk id="30" creationId="{32553057-9FF3-400D-90FC-4F89773432FA}"/>
          </ac:spMkLst>
        </pc:spChg>
        <pc:spChg chg="add del">
          <ac:chgData name="Abhee Baboo Hudani" userId="S::hudania@uwindsor.ca::d67ac3f2-a235-45ce-8d0b-a7938adb791b" providerId="AD" clId="Web-{E03E7785-3F71-4E01-A2E4-7AE671EBE896}" dt="2022-04-08T05:54:27.815" v="1910"/>
          <ac:spMkLst>
            <pc:docMk/>
            <pc:sldMk cId="3543768202" sldId="280"/>
            <ac:spMk id="31" creationId="{34FBEBF3-C941-4CB0-8AC2-3B50E1371BBF}"/>
          </ac:spMkLst>
        </pc:spChg>
        <pc:spChg chg="add">
          <ac:chgData name="Abhee Baboo Hudani" userId="S::hudania@uwindsor.ca::d67ac3f2-a235-45ce-8d0b-a7938adb791b" providerId="AD" clId="Web-{E03E7785-3F71-4E01-A2E4-7AE671EBE896}" dt="2022-04-08T05:54:27.909" v="1911"/>
          <ac:spMkLst>
            <pc:docMk/>
            <pc:sldMk cId="3543768202" sldId="280"/>
            <ac:spMk id="42" creationId="{5D2FE535-33D9-4D08-9B67-47CF8CC7E774}"/>
          </ac:spMkLst>
        </pc:spChg>
        <pc:spChg chg="add">
          <ac:chgData name="Abhee Baboo Hudani" userId="S::hudania@uwindsor.ca::d67ac3f2-a235-45ce-8d0b-a7938adb791b" providerId="AD" clId="Web-{E03E7785-3F71-4E01-A2E4-7AE671EBE896}" dt="2022-04-08T05:54:27.909" v="1911"/>
          <ac:spMkLst>
            <pc:docMk/>
            <pc:sldMk cId="3543768202" sldId="280"/>
            <ac:spMk id="44" creationId="{1CB206CF-E798-414B-B6B6-2B6E96871694}"/>
          </ac:spMkLst>
        </pc:spChg>
        <pc:spChg chg="add">
          <ac:chgData name="Abhee Baboo Hudani" userId="S::hudania@uwindsor.ca::d67ac3f2-a235-45ce-8d0b-a7938adb791b" providerId="AD" clId="Web-{E03E7785-3F71-4E01-A2E4-7AE671EBE896}" dt="2022-04-08T05:54:27.909" v="1911"/>
          <ac:spMkLst>
            <pc:docMk/>
            <pc:sldMk cId="3543768202" sldId="280"/>
            <ac:spMk id="50" creationId="{11C1B1CF-F716-4EA9-BB3A-85AE114373A0}"/>
          </ac:spMkLst>
        </pc:spChg>
        <pc:spChg chg="add">
          <ac:chgData name="Abhee Baboo Hudani" userId="S::hudania@uwindsor.ca::d67ac3f2-a235-45ce-8d0b-a7938adb791b" providerId="AD" clId="Web-{E03E7785-3F71-4E01-A2E4-7AE671EBE896}" dt="2022-04-08T05:54:27.909" v="1911"/>
          <ac:spMkLst>
            <pc:docMk/>
            <pc:sldMk cId="3543768202" sldId="280"/>
            <ac:spMk id="54" creationId="{C5A4BEDA-180D-4F05-BED0-FCA62B717B4D}"/>
          </ac:spMkLst>
        </pc:spChg>
        <pc:grpChg chg="add">
          <ac:chgData name="Abhee Baboo Hudani" userId="S::hudania@uwindsor.ca::d67ac3f2-a235-45ce-8d0b-a7938adb791b" providerId="AD" clId="Web-{E03E7785-3F71-4E01-A2E4-7AE671EBE896}" dt="2022-04-08T05:54:27.909" v="1911"/>
          <ac:grpSpMkLst>
            <pc:docMk/>
            <pc:sldMk cId="3543768202" sldId="280"/>
            <ac:grpSpMk id="11" creationId="{1D912E1C-3BBA-42F0-A3EE-FEC382E7230A}"/>
          </ac:grpSpMkLst>
        </pc:grpChg>
        <pc:grpChg chg="add del">
          <ac:chgData name="Abhee Baboo Hudani" userId="S::hudania@uwindsor.ca::d67ac3f2-a235-45ce-8d0b-a7938adb791b" providerId="AD" clId="Web-{E03E7785-3F71-4E01-A2E4-7AE671EBE896}" dt="2022-04-08T05:54:27.815" v="1910"/>
          <ac:grpSpMkLst>
            <pc:docMk/>
            <pc:sldMk cId="3543768202" sldId="280"/>
            <ac:grpSpMk id="12" creationId="{1D912E1C-3BBA-42F0-A3EE-FEC382E7230A}"/>
          </ac:grpSpMkLst>
        </pc:grpChg>
        <pc:grpChg chg="add">
          <ac:chgData name="Abhee Baboo Hudani" userId="S::hudania@uwindsor.ca::d67ac3f2-a235-45ce-8d0b-a7938adb791b" providerId="AD" clId="Web-{E03E7785-3F71-4E01-A2E4-7AE671EBE896}" dt="2022-04-08T05:54:27.909" v="1911"/>
          <ac:grpSpMkLst>
            <pc:docMk/>
            <pc:sldMk cId="3543768202" sldId="280"/>
            <ac:grpSpMk id="32" creationId="{FFAB95AE-AE0F-4D82-A957-C1FE11C53B1A}"/>
          </ac:grpSpMkLst>
        </pc:grpChg>
        <pc:grpChg chg="add del">
          <ac:chgData name="Abhee Baboo Hudani" userId="S::hudania@uwindsor.ca::d67ac3f2-a235-45ce-8d0b-a7938adb791b" providerId="AD" clId="Web-{E03E7785-3F71-4E01-A2E4-7AE671EBE896}" dt="2022-04-08T05:54:27.815" v="1910"/>
          <ac:grpSpMkLst>
            <pc:docMk/>
            <pc:sldMk cId="3543768202" sldId="280"/>
            <ac:grpSpMk id="33" creationId="{AFCA5498-D019-48A6-B194-72CE1ABB0B3A}"/>
          </ac:grpSpMkLst>
        </pc:grpChg>
        <pc:picChg chg="add del">
          <ac:chgData name="Abhee Baboo Hudani" userId="S::hudania@uwindsor.ca::d67ac3f2-a235-45ce-8d0b-a7938adb791b" providerId="AD" clId="Web-{E03E7785-3F71-4E01-A2E4-7AE671EBE896}" dt="2022-04-08T05:54:27.815" v="1910"/>
          <ac:picMkLst>
            <pc:docMk/>
            <pc:sldMk cId="3543768202" sldId="280"/>
            <ac:picMk id="4" creationId="{951AE6D5-C548-ADC3-6756-4378194396F8}"/>
          </ac:picMkLst>
        </pc:picChg>
        <pc:picChg chg="add">
          <ac:chgData name="Abhee Baboo Hudani" userId="S::hudania@uwindsor.ca::d67ac3f2-a235-45ce-8d0b-a7938adb791b" providerId="AD" clId="Web-{E03E7785-3F71-4E01-A2E4-7AE671EBE896}" dt="2022-04-08T05:54:27.909" v="1911"/>
          <ac:picMkLst>
            <pc:docMk/>
            <pc:sldMk cId="3543768202" sldId="280"/>
            <ac:picMk id="46" creationId="{8A06537E-CB60-4703-A5FF-0C413BB0176E}"/>
          </ac:picMkLst>
        </pc:picChg>
        <pc:picChg chg="add">
          <ac:chgData name="Abhee Baboo Hudani" userId="S::hudania@uwindsor.ca::d67ac3f2-a235-45ce-8d0b-a7938adb791b" providerId="AD" clId="Web-{E03E7785-3F71-4E01-A2E4-7AE671EBE896}" dt="2022-04-08T05:54:27.909" v="1911"/>
          <ac:picMkLst>
            <pc:docMk/>
            <pc:sldMk cId="3543768202" sldId="280"/>
            <ac:picMk id="48" creationId="{7F427EE0-0478-4A7D-94D8-E51EE9ACB467}"/>
          </ac:picMkLst>
        </pc:picChg>
        <pc:picChg chg="add">
          <ac:chgData name="Abhee Baboo Hudani" userId="S::hudania@uwindsor.ca::d67ac3f2-a235-45ce-8d0b-a7938adb791b" providerId="AD" clId="Web-{E03E7785-3F71-4E01-A2E4-7AE671EBE896}" dt="2022-04-08T05:54:27.909" v="1911"/>
          <ac:picMkLst>
            <pc:docMk/>
            <pc:sldMk cId="3543768202" sldId="280"/>
            <ac:picMk id="52" creationId="{37083F91-C28A-466E-A0D2-C510356BBB06}"/>
          </ac:picMkLst>
        </pc:picChg>
        <pc:picChg chg="add">
          <ac:chgData name="Abhee Baboo Hudani" userId="S::hudania@uwindsor.ca::d67ac3f2-a235-45ce-8d0b-a7938adb791b" providerId="AD" clId="Web-{E03E7785-3F71-4E01-A2E4-7AE671EBE896}" dt="2022-04-08T05:54:27.909" v="1911"/>
          <ac:picMkLst>
            <pc:docMk/>
            <pc:sldMk cId="3543768202" sldId="280"/>
            <ac:picMk id="56" creationId="{2CC0D334-814F-4E8B-846F-D4001B39A756}"/>
          </ac:picMkLst>
        </pc:picChg>
      </pc:sldChg>
      <pc:sldMasterChg chg="del delSldLayout">
        <pc:chgData name="Abhee Baboo Hudani" userId="S::hudania@uwindsor.ca::d67ac3f2-a235-45ce-8d0b-a7938adb791b" providerId="AD" clId="Web-{E03E7785-3F71-4E01-A2E4-7AE671EBE896}" dt="2022-04-07T22:35:47.846" v="12"/>
        <pc:sldMasterMkLst>
          <pc:docMk/>
          <pc:sldMasterMk cId="2460954070" sldId="2147483660"/>
        </pc:sldMasterMkLst>
        <pc:sldLayoutChg chg="del">
          <pc:chgData name="Abhee Baboo Hudani" userId="S::hudania@uwindsor.ca::d67ac3f2-a235-45ce-8d0b-a7938adb791b" providerId="AD" clId="Web-{E03E7785-3F71-4E01-A2E4-7AE671EBE896}" dt="2022-04-07T22:35:47.846" v="12"/>
          <pc:sldLayoutMkLst>
            <pc:docMk/>
            <pc:sldMasterMk cId="2460954070" sldId="2147483660"/>
            <pc:sldLayoutMk cId="2385387890" sldId="2147483661"/>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949138452" sldId="2147483662"/>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2591524520" sldId="2147483663"/>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1203092039" sldId="2147483664"/>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3733172339" sldId="2147483665"/>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3210312558" sldId="2147483666"/>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3146388984" sldId="2147483667"/>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3171841454" sldId="2147483668"/>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1718958274" sldId="2147483669"/>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2202905451" sldId="2147483670"/>
          </pc:sldLayoutMkLst>
        </pc:sldLayoutChg>
        <pc:sldLayoutChg chg="del">
          <pc:chgData name="Abhee Baboo Hudani" userId="S::hudania@uwindsor.ca::d67ac3f2-a235-45ce-8d0b-a7938adb791b" providerId="AD" clId="Web-{E03E7785-3F71-4E01-A2E4-7AE671EBE896}" dt="2022-04-07T22:35:47.846" v="12"/>
          <pc:sldLayoutMkLst>
            <pc:docMk/>
            <pc:sldMasterMk cId="2460954070" sldId="2147483660"/>
            <pc:sldLayoutMk cId="3479445657" sldId="2147483671"/>
          </pc:sldLayoutMkLst>
        </pc:sldLayoutChg>
      </pc:sldMasterChg>
      <pc:sldMasterChg chg="add addSldLayout">
        <pc:chgData name="Abhee Baboo Hudani" userId="S::hudania@uwindsor.ca::d67ac3f2-a235-45ce-8d0b-a7938adb791b" providerId="AD" clId="Web-{E03E7785-3F71-4E01-A2E4-7AE671EBE896}" dt="2022-04-07T22:35:47.846" v="12"/>
        <pc:sldMasterMkLst>
          <pc:docMk/>
          <pc:sldMasterMk cId="3371216295" sldId="2147483698"/>
        </pc:sldMasterMkLst>
        <pc:sldLayoutChg chg="add">
          <pc:chgData name="Abhee Baboo Hudani" userId="S::hudania@uwindsor.ca::d67ac3f2-a235-45ce-8d0b-a7938adb791b" providerId="AD" clId="Web-{E03E7785-3F71-4E01-A2E4-7AE671EBE896}" dt="2022-04-07T22:35:47.846" v="12"/>
          <pc:sldLayoutMkLst>
            <pc:docMk/>
            <pc:sldMasterMk cId="3371216295" sldId="2147483698"/>
            <pc:sldLayoutMk cId="968891003" sldId="2147483687"/>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2441530205" sldId="2147483688"/>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3233392325" sldId="2147483689"/>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3232700126" sldId="2147483690"/>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1131397555" sldId="2147483691"/>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2850185531" sldId="2147483692"/>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193474111" sldId="2147483693"/>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2149828471" sldId="2147483694"/>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3456970023" sldId="2147483695"/>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292513170" sldId="2147483696"/>
          </pc:sldLayoutMkLst>
        </pc:sldLayoutChg>
        <pc:sldLayoutChg chg="add">
          <pc:chgData name="Abhee Baboo Hudani" userId="S::hudania@uwindsor.ca::d67ac3f2-a235-45ce-8d0b-a7938adb791b" providerId="AD" clId="Web-{E03E7785-3F71-4E01-A2E4-7AE671EBE896}" dt="2022-04-07T22:35:47.846" v="12"/>
          <pc:sldLayoutMkLst>
            <pc:docMk/>
            <pc:sldMasterMk cId="3371216295" sldId="2147483698"/>
            <pc:sldLayoutMk cId="2937048666" sldId="2147483697"/>
          </pc:sldLayoutMkLst>
        </pc:sldLayoutChg>
      </pc:sldMasterChg>
    </pc:docChg>
  </pc:docChgLst>
  <pc:docChgLst>
    <pc:chgData name="Jay Rikenbhai Shah" userId="S::shah7y@uwindsor.ca::3570039a-0b87-4b38-9b2a-5b854d1300d9" providerId="AD" clId="Web-{AB156871-925D-413C-1FF3-60E8C085C589}"/>
    <pc:docChg chg="addSld modSld">
      <pc:chgData name="Jay Rikenbhai Shah" userId="S::shah7y@uwindsor.ca::3570039a-0b87-4b38-9b2a-5b854d1300d9" providerId="AD" clId="Web-{AB156871-925D-413C-1FF3-60E8C085C589}" dt="2022-04-08T02:26:06.891" v="553" actId="20577"/>
      <pc:docMkLst>
        <pc:docMk/>
      </pc:docMkLst>
      <pc:sldChg chg="modSp">
        <pc:chgData name="Jay Rikenbhai Shah" userId="S::shah7y@uwindsor.ca::3570039a-0b87-4b38-9b2a-5b854d1300d9" providerId="AD" clId="Web-{AB156871-925D-413C-1FF3-60E8C085C589}" dt="2022-04-08T01:28:17.005" v="264" actId="20577"/>
        <pc:sldMkLst>
          <pc:docMk/>
          <pc:sldMk cId="2304427547" sldId="260"/>
        </pc:sldMkLst>
        <pc:spChg chg="mod">
          <ac:chgData name="Jay Rikenbhai Shah" userId="S::shah7y@uwindsor.ca::3570039a-0b87-4b38-9b2a-5b854d1300d9" providerId="AD" clId="Web-{AB156871-925D-413C-1FF3-60E8C085C589}" dt="2022-04-08T01:28:17.005" v="264" actId="20577"/>
          <ac:spMkLst>
            <pc:docMk/>
            <pc:sldMk cId="2304427547" sldId="260"/>
            <ac:spMk id="33" creationId="{0573BC18-D166-3422-5468-C6B1A2516772}"/>
          </ac:spMkLst>
        </pc:spChg>
      </pc:sldChg>
      <pc:sldChg chg="modSp">
        <pc:chgData name="Jay Rikenbhai Shah" userId="S::shah7y@uwindsor.ca::3570039a-0b87-4b38-9b2a-5b854d1300d9" providerId="AD" clId="Web-{AB156871-925D-413C-1FF3-60E8C085C589}" dt="2022-04-08T02:25:55.375" v="549" actId="20577"/>
        <pc:sldMkLst>
          <pc:docMk/>
          <pc:sldMk cId="1899440903" sldId="261"/>
        </pc:sldMkLst>
        <pc:spChg chg="mod">
          <ac:chgData name="Jay Rikenbhai Shah" userId="S::shah7y@uwindsor.ca::3570039a-0b87-4b38-9b2a-5b854d1300d9" providerId="AD" clId="Web-{AB156871-925D-413C-1FF3-60E8C085C589}" dt="2022-04-08T02:25:55.375" v="549" actId="20577"/>
          <ac:spMkLst>
            <pc:docMk/>
            <pc:sldMk cId="1899440903" sldId="261"/>
            <ac:spMk id="40" creationId="{997C6DA8-39FD-FA4E-3F53-D43E751FC6CB}"/>
          </ac:spMkLst>
        </pc:spChg>
      </pc:sldChg>
      <pc:sldChg chg="modSp add replId">
        <pc:chgData name="Jay Rikenbhai Shah" userId="S::shah7y@uwindsor.ca::3570039a-0b87-4b38-9b2a-5b854d1300d9" providerId="AD" clId="Web-{AB156871-925D-413C-1FF3-60E8C085C589}" dt="2022-04-08T02:26:06.891" v="553" actId="20577"/>
        <pc:sldMkLst>
          <pc:docMk/>
          <pc:sldMk cId="815775588" sldId="270"/>
        </pc:sldMkLst>
        <pc:spChg chg="mod">
          <ac:chgData name="Jay Rikenbhai Shah" userId="S::shah7y@uwindsor.ca::3570039a-0b87-4b38-9b2a-5b854d1300d9" providerId="AD" clId="Web-{AB156871-925D-413C-1FF3-60E8C085C589}" dt="2022-04-08T02:26:06.891" v="553" actId="20577"/>
          <ac:spMkLst>
            <pc:docMk/>
            <pc:sldMk cId="815775588" sldId="270"/>
            <ac:spMk id="2" creationId="{D100E039-AD90-67A9-5DE2-85E1AD6F0290}"/>
          </ac:spMkLst>
        </pc:spChg>
      </pc:sldChg>
    </pc:docChg>
  </pc:docChgLst>
  <pc:docChgLst>
    <pc:chgData name="Ghavan Vishnukumar Patel" userId="S::patel4i4@uwindsor.ca::9b0dcd69-d296-4ae7-ae21-7b89931e9080" providerId="AD" clId="Web-{8BDFB6A6-FF11-DDEF-C676-5CF25E08CEFB}"/>
    <pc:docChg chg="modSld">
      <pc:chgData name="Ghavan Vishnukumar Patel" userId="S::patel4i4@uwindsor.ca::9b0dcd69-d296-4ae7-ae21-7b89931e9080" providerId="AD" clId="Web-{8BDFB6A6-FF11-DDEF-C676-5CF25E08CEFB}" dt="2022-04-08T11:33:33.727" v="17" actId="20577"/>
      <pc:docMkLst>
        <pc:docMk/>
      </pc:docMkLst>
      <pc:sldChg chg="modSp">
        <pc:chgData name="Ghavan Vishnukumar Patel" userId="S::patel4i4@uwindsor.ca::9b0dcd69-d296-4ae7-ae21-7b89931e9080" providerId="AD" clId="Web-{8BDFB6A6-FF11-DDEF-C676-5CF25E08CEFB}" dt="2022-04-08T11:33:33.727" v="17" actId="20577"/>
        <pc:sldMkLst>
          <pc:docMk/>
          <pc:sldMk cId="1706127510" sldId="273"/>
        </pc:sldMkLst>
        <pc:spChg chg="mod">
          <ac:chgData name="Ghavan Vishnukumar Patel" userId="S::patel4i4@uwindsor.ca::9b0dcd69-d296-4ae7-ae21-7b89931e9080" providerId="AD" clId="Web-{8BDFB6A6-FF11-DDEF-C676-5CF25E08CEFB}" dt="2022-04-08T11:33:33.727" v="17" actId="20577"/>
          <ac:spMkLst>
            <pc:docMk/>
            <pc:sldMk cId="1706127510" sldId="273"/>
            <ac:spMk id="81" creationId="{2E1C17E1-D71D-CFA4-BBCC-508941A2E99A}"/>
          </ac:spMkLst>
        </pc:spChg>
      </pc:sldChg>
    </pc:docChg>
  </pc:docChgLst>
  <pc:docChgLst>
    <pc:chgData name="Jenil Patel" userId="S::patel4i5@uwindsor.ca::d557669c-48a2-4081-8623-c3ef64e13a9f" providerId="AD" clId="Web-{B9D81CF5-3777-05B8-A5F7-BB9788971AC5}"/>
    <pc:docChg chg="modSld">
      <pc:chgData name="Jenil Patel" userId="S::patel4i5@uwindsor.ca::d557669c-48a2-4081-8623-c3ef64e13a9f" providerId="AD" clId="Web-{B9D81CF5-3777-05B8-A5F7-BB9788971AC5}" dt="2022-04-08T06:47:30.441" v="5" actId="20577"/>
      <pc:docMkLst>
        <pc:docMk/>
      </pc:docMkLst>
      <pc:sldChg chg="modSp">
        <pc:chgData name="Jenil Patel" userId="S::patel4i5@uwindsor.ca::d557669c-48a2-4081-8623-c3ef64e13a9f" providerId="AD" clId="Web-{B9D81CF5-3777-05B8-A5F7-BB9788971AC5}" dt="2022-04-08T06:47:30.441" v="5" actId="20577"/>
        <pc:sldMkLst>
          <pc:docMk/>
          <pc:sldMk cId="2626158654" sldId="268"/>
        </pc:sldMkLst>
        <pc:spChg chg="mod">
          <ac:chgData name="Jenil Patel" userId="S::patel4i5@uwindsor.ca::d557669c-48a2-4081-8623-c3ef64e13a9f" providerId="AD" clId="Web-{B9D81CF5-3777-05B8-A5F7-BB9788971AC5}" dt="2022-04-08T06:47:30.441" v="5" actId="20577"/>
          <ac:spMkLst>
            <pc:docMk/>
            <pc:sldMk cId="2626158654" sldId="268"/>
            <ac:spMk id="3" creationId="{EB0C76A4-314B-68DA-5418-DF710735097E}"/>
          </ac:spMkLst>
        </pc:spChg>
      </pc:sldChg>
      <pc:sldChg chg="modSp">
        <pc:chgData name="Jenil Patel" userId="S::patel4i5@uwindsor.ca::d557669c-48a2-4081-8623-c3ef64e13a9f" providerId="AD" clId="Web-{B9D81CF5-3777-05B8-A5F7-BB9788971AC5}" dt="2022-04-08T06:46:10.424" v="1" actId="20577"/>
        <pc:sldMkLst>
          <pc:docMk/>
          <pc:sldMk cId="3487821854" sldId="269"/>
        </pc:sldMkLst>
        <pc:spChg chg="mod">
          <ac:chgData name="Jenil Patel" userId="S::patel4i5@uwindsor.ca::d557669c-48a2-4081-8623-c3ef64e13a9f" providerId="AD" clId="Web-{B9D81CF5-3777-05B8-A5F7-BB9788971AC5}" dt="2022-04-08T06:46:10.424" v="1" actId="20577"/>
          <ac:spMkLst>
            <pc:docMk/>
            <pc:sldMk cId="3487821854" sldId="269"/>
            <ac:spMk id="3" creationId="{9AC0AFE6-D99A-AD60-89E4-1EAD535D1EF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1244E-31FA-4B2C-BF6A-80F3CFB3D1C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1831CB8-CF69-419A-AA81-38F576A191B0}">
      <dgm:prSet/>
      <dgm:spPr/>
      <dgm:t>
        <a:bodyPr/>
        <a:lstStyle/>
        <a:p>
          <a:pPr rtl="0"/>
          <a:r>
            <a:rPr lang="en-US">
              <a:latin typeface="Gill Sans Nova"/>
            </a:rPr>
            <a:t>Introduction</a:t>
          </a:r>
          <a:endParaRPr lang="en-US"/>
        </a:p>
      </dgm:t>
    </dgm:pt>
    <dgm:pt modelId="{3C836E51-D066-4F32-95F7-3E676C3A60D8}" type="parTrans" cxnId="{69A16168-3AE6-4A3C-92D3-D5BE0FBA2025}">
      <dgm:prSet/>
      <dgm:spPr/>
      <dgm:t>
        <a:bodyPr/>
        <a:lstStyle/>
        <a:p>
          <a:endParaRPr lang="en-US"/>
        </a:p>
      </dgm:t>
    </dgm:pt>
    <dgm:pt modelId="{985B8827-3732-4CDF-972F-22B1B1FBD6BC}" type="sibTrans" cxnId="{69A16168-3AE6-4A3C-92D3-D5BE0FBA2025}">
      <dgm:prSet/>
      <dgm:spPr/>
      <dgm:t>
        <a:bodyPr/>
        <a:lstStyle/>
        <a:p>
          <a:endParaRPr lang="en-US"/>
        </a:p>
      </dgm:t>
    </dgm:pt>
    <dgm:pt modelId="{8A5DFCC9-8561-4F88-8D06-C5B1E97B4B96}">
      <dgm:prSet/>
      <dgm:spPr/>
      <dgm:t>
        <a:bodyPr/>
        <a:lstStyle/>
        <a:p>
          <a:r>
            <a:rPr lang="en-US">
              <a:latin typeface="Gill Sans Nova"/>
            </a:rPr>
            <a:t>Crawler</a:t>
          </a:r>
          <a:endParaRPr lang="en-US"/>
        </a:p>
      </dgm:t>
    </dgm:pt>
    <dgm:pt modelId="{92075B43-7E81-47B6-A73A-C972947DF95A}" type="parTrans" cxnId="{1267E02E-3DDA-4ECE-8FC2-5558654266C7}">
      <dgm:prSet/>
      <dgm:spPr/>
      <dgm:t>
        <a:bodyPr/>
        <a:lstStyle/>
        <a:p>
          <a:endParaRPr lang="en-US"/>
        </a:p>
      </dgm:t>
    </dgm:pt>
    <dgm:pt modelId="{72A74AD1-85C5-4321-A0D6-E3A4E433CB4C}" type="sibTrans" cxnId="{1267E02E-3DDA-4ECE-8FC2-5558654266C7}">
      <dgm:prSet/>
      <dgm:spPr/>
      <dgm:t>
        <a:bodyPr/>
        <a:lstStyle/>
        <a:p>
          <a:endParaRPr lang="en-US"/>
        </a:p>
      </dgm:t>
    </dgm:pt>
    <dgm:pt modelId="{6929836B-0A6F-4803-A492-489CCC62596D}">
      <dgm:prSet/>
      <dgm:spPr/>
      <dgm:t>
        <a:bodyPr/>
        <a:lstStyle/>
        <a:p>
          <a:pPr rtl="0"/>
          <a:r>
            <a:rPr lang="en-US">
              <a:latin typeface="Gill Sans Nova"/>
            </a:rPr>
            <a:t>Html to Text</a:t>
          </a:r>
          <a:endParaRPr lang="en-US"/>
        </a:p>
      </dgm:t>
    </dgm:pt>
    <dgm:pt modelId="{C563304F-9931-4B0A-B454-034DDC618236}" type="parTrans" cxnId="{89E69EF7-13AA-42F0-8AC9-2FA17DC303D2}">
      <dgm:prSet/>
      <dgm:spPr/>
      <dgm:t>
        <a:bodyPr/>
        <a:lstStyle/>
        <a:p>
          <a:endParaRPr lang="en-US"/>
        </a:p>
      </dgm:t>
    </dgm:pt>
    <dgm:pt modelId="{9096DFA3-B795-41FE-8ED5-7CD638470D79}" type="sibTrans" cxnId="{89E69EF7-13AA-42F0-8AC9-2FA17DC303D2}">
      <dgm:prSet/>
      <dgm:spPr/>
      <dgm:t>
        <a:bodyPr/>
        <a:lstStyle/>
        <a:p>
          <a:endParaRPr lang="en-US"/>
        </a:p>
      </dgm:t>
    </dgm:pt>
    <dgm:pt modelId="{7D32627B-6B20-46B8-AFBD-C3011CF26407}">
      <dgm:prSet/>
      <dgm:spPr/>
      <dgm:t>
        <a:bodyPr/>
        <a:lstStyle/>
        <a:p>
          <a:pPr rtl="0"/>
          <a:r>
            <a:rPr lang="en-US">
              <a:latin typeface="Gill Sans Nova"/>
            </a:rPr>
            <a:t>Word Suggestions</a:t>
          </a:r>
          <a:endParaRPr lang="en-US"/>
        </a:p>
      </dgm:t>
    </dgm:pt>
    <dgm:pt modelId="{50754F97-F6A1-4C50-8BD0-1B461C554282}" type="parTrans" cxnId="{684D0A2D-22BA-4816-867E-B735740499FE}">
      <dgm:prSet/>
      <dgm:spPr/>
      <dgm:t>
        <a:bodyPr/>
        <a:lstStyle/>
        <a:p>
          <a:endParaRPr lang="en-US"/>
        </a:p>
      </dgm:t>
    </dgm:pt>
    <dgm:pt modelId="{4684824A-BEA3-4113-BDEE-47FE65D94ED9}" type="sibTrans" cxnId="{684D0A2D-22BA-4816-867E-B735740499FE}">
      <dgm:prSet/>
      <dgm:spPr/>
      <dgm:t>
        <a:bodyPr/>
        <a:lstStyle/>
        <a:p>
          <a:endParaRPr lang="en-US"/>
        </a:p>
      </dgm:t>
    </dgm:pt>
    <dgm:pt modelId="{1F23FBB1-823E-4257-8D49-0E0583644993}">
      <dgm:prSet/>
      <dgm:spPr/>
      <dgm:t>
        <a:bodyPr/>
        <a:lstStyle/>
        <a:p>
          <a:pPr rtl="0"/>
          <a:r>
            <a:rPr lang="en-US">
              <a:latin typeface="Gill Sans Nova"/>
            </a:rPr>
            <a:t>URL Finder</a:t>
          </a:r>
        </a:p>
      </dgm:t>
    </dgm:pt>
    <dgm:pt modelId="{4D1DE712-A185-4900-8E55-C361B02AAEBE}" type="parTrans" cxnId="{F8FB012D-5650-4947-B5A0-E227D647F976}">
      <dgm:prSet/>
      <dgm:spPr/>
      <dgm:t>
        <a:bodyPr/>
        <a:lstStyle/>
        <a:p>
          <a:endParaRPr lang="en-US"/>
        </a:p>
      </dgm:t>
    </dgm:pt>
    <dgm:pt modelId="{2F4D981F-F9D9-4FD7-A71E-C4C13DA23A35}" type="sibTrans" cxnId="{F8FB012D-5650-4947-B5A0-E227D647F976}">
      <dgm:prSet/>
      <dgm:spPr/>
      <dgm:t>
        <a:bodyPr/>
        <a:lstStyle/>
        <a:p>
          <a:endParaRPr lang="en-US"/>
        </a:p>
      </dgm:t>
    </dgm:pt>
    <dgm:pt modelId="{FF3FF7AA-8CD2-47EC-94CA-2A25D6879B49}">
      <dgm:prSet phldr="0"/>
      <dgm:spPr/>
      <dgm:t>
        <a:bodyPr/>
        <a:lstStyle/>
        <a:p>
          <a:pPr rtl="0"/>
          <a:r>
            <a:rPr lang="en-US">
              <a:latin typeface="Gill Sans Nova"/>
            </a:rPr>
            <a:t>Page Ranking</a:t>
          </a:r>
        </a:p>
      </dgm:t>
    </dgm:pt>
    <dgm:pt modelId="{F34D0B46-CD9C-40A8-9A46-42D4C78239A7}" type="parTrans" cxnId="{B3FB0248-A0FC-418F-8DA6-8B011AF6C19A}">
      <dgm:prSet/>
      <dgm:spPr/>
    </dgm:pt>
    <dgm:pt modelId="{CBB865BE-D553-4DB0-8C49-9D5632645CB8}" type="sibTrans" cxnId="{B3FB0248-A0FC-418F-8DA6-8B011AF6C19A}">
      <dgm:prSet/>
      <dgm:spPr/>
    </dgm:pt>
    <dgm:pt modelId="{49C3FCDB-07A9-45B0-B100-2E5806B3383D}">
      <dgm:prSet phldr="0"/>
      <dgm:spPr/>
      <dgm:t>
        <a:bodyPr/>
        <a:lstStyle/>
        <a:p>
          <a:pPr rtl="0"/>
          <a:r>
            <a:rPr lang="en-US">
              <a:latin typeface="Gill Sans Nova"/>
            </a:rPr>
            <a:t>Git Standards</a:t>
          </a:r>
          <a:endParaRPr lang="en-US"/>
        </a:p>
      </dgm:t>
    </dgm:pt>
    <dgm:pt modelId="{159E9F47-91D9-4192-8C92-0664A560CD73}" type="parTrans" cxnId="{0FABE043-1E50-42BE-80D3-94660EECDA1A}">
      <dgm:prSet/>
      <dgm:spPr/>
    </dgm:pt>
    <dgm:pt modelId="{6667CD30-C1E8-46B7-A04E-F9B6CDB9EF68}" type="sibTrans" cxnId="{0FABE043-1E50-42BE-80D3-94660EECDA1A}">
      <dgm:prSet/>
      <dgm:spPr/>
    </dgm:pt>
    <dgm:pt modelId="{2BE19428-7265-4F31-9FFF-9702A4F73542}">
      <dgm:prSet phldr="0"/>
      <dgm:spPr/>
      <dgm:t>
        <a:bodyPr/>
        <a:lstStyle/>
        <a:p>
          <a:pPr rtl="0"/>
          <a:r>
            <a:rPr lang="en-US">
              <a:latin typeface="Gill Sans Nova"/>
            </a:rPr>
            <a:t>DevOps: CI, GitHub Actions</a:t>
          </a:r>
          <a:r>
            <a:rPr lang="en-US"/>
            <a:t>, Docker</a:t>
          </a:r>
        </a:p>
      </dgm:t>
    </dgm:pt>
    <dgm:pt modelId="{0FF82668-444D-4817-A071-B7A5C17EE367}" type="parTrans" cxnId="{93DA6A3B-19B0-4F5A-AFFA-F710A0EABCD8}">
      <dgm:prSet/>
      <dgm:spPr/>
    </dgm:pt>
    <dgm:pt modelId="{980A45F1-7CFF-4496-A498-9C5B5564B492}" type="sibTrans" cxnId="{93DA6A3B-19B0-4F5A-AFFA-F710A0EABCD8}">
      <dgm:prSet/>
      <dgm:spPr/>
    </dgm:pt>
    <dgm:pt modelId="{77ED971D-7B8D-403F-82F8-0DEDF68643AD}" type="pres">
      <dgm:prSet presAssocID="{14A1244E-31FA-4B2C-BF6A-80F3CFB3D1C6}" presName="vert0" presStyleCnt="0">
        <dgm:presLayoutVars>
          <dgm:dir/>
          <dgm:animOne val="branch"/>
          <dgm:animLvl val="lvl"/>
        </dgm:presLayoutVars>
      </dgm:prSet>
      <dgm:spPr/>
    </dgm:pt>
    <dgm:pt modelId="{CB7E697D-47BF-42C0-92F6-25DB28409DE9}" type="pres">
      <dgm:prSet presAssocID="{91831CB8-CF69-419A-AA81-38F576A191B0}" presName="thickLine" presStyleLbl="alignNode1" presStyleIdx="0" presStyleCnt="8"/>
      <dgm:spPr/>
    </dgm:pt>
    <dgm:pt modelId="{E3AEBD34-E234-4851-8B73-0AF959B90F5C}" type="pres">
      <dgm:prSet presAssocID="{91831CB8-CF69-419A-AA81-38F576A191B0}" presName="horz1" presStyleCnt="0"/>
      <dgm:spPr/>
    </dgm:pt>
    <dgm:pt modelId="{1B64CF4E-A580-4461-93C4-2EFA44410AE1}" type="pres">
      <dgm:prSet presAssocID="{91831CB8-CF69-419A-AA81-38F576A191B0}" presName="tx1" presStyleLbl="revTx" presStyleIdx="0" presStyleCnt="8"/>
      <dgm:spPr/>
    </dgm:pt>
    <dgm:pt modelId="{C1B02917-A282-478E-BB2E-69A286AAFD9E}" type="pres">
      <dgm:prSet presAssocID="{91831CB8-CF69-419A-AA81-38F576A191B0}" presName="vert1" presStyleCnt="0"/>
      <dgm:spPr/>
    </dgm:pt>
    <dgm:pt modelId="{D6C58217-C916-4471-A4B0-05C74A1EC8DB}" type="pres">
      <dgm:prSet presAssocID="{8A5DFCC9-8561-4F88-8D06-C5B1E97B4B96}" presName="thickLine" presStyleLbl="alignNode1" presStyleIdx="1" presStyleCnt="8"/>
      <dgm:spPr/>
    </dgm:pt>
    <dgm:pt modelId="{A4B03E60-6D8D-4F06-9C71-6BE1A8E3DC83}" type="pres">
      <dgm:prSet presAssocID="{8A5DFCC9-8561-4F88-8D06-C5B1E97B4B96}" presName="horz1" presStyleCnt="0"/>
      <dgm:spPr/>
    </dgm:pt>
    <dgm:pt modelId="{6C637DB4-E8B6-4E46-84D6-A61EAB5AF3E6}" type="pres">
      <dgm:prSet presAssocID="{8A5DFCC9-8561-4F88-8D06-C5B1E97B4B96}" presName="tx1" presStyleLbl="revTx" presStyleIdx="1" presStyleCnt="8"/>
      <dgm:spPr/>
    </dgm:pt>
    <dgm:pt modelId="{3E089EA0-7DE9-4083-B53B-8098CA1E3EBF}" type="pres">
      <dgm:prSet presAssocID="{8A5DFCC9-8561-4F88-8D06-C5B1E97B4B96}" presName="vert1" presStyleCnt="0"/>
      <dgm:spPr/>
    </dgm:pt>
    <dgm:pt modelId="{349BDB7E-8EF5-4346-AFF9-61B4D087A2E2}" type="pres">
      <dgm:prSet presAssocID="{6929836B-0A6F-4803-A492-489CCC62596D}" presName="thickLine" presStyleLbl="alignNode1" presStyleIdx="2" presStyleCnt="8"/>
      <dgm:spPr/>
    </dgm:pt>
    <dgm:pt modelId="{E1F1C477-ABB9-493F-88A7-20E208CAC9C2}" type="pres">
      <dgm:prSet presAssocID="{6929836B-0A6F-4803-A492-489CCC62596D}" presName="horz1" presStyleCnt="0"/>
      <dgm:spPr/>
    </dgm:pt>
    <dgm:pt modelId="{26B6EE84-625D-45D8-8931-320D1DA7D6D5}" type="pres">
      <dgm:prSet presAssocID="{6929836B-0A6F-4803-A492-489CCC62596D}" presName="tx1" presStyleLbl="revTx" presStyleIdx="2" presStyleCnt="8"/>
      <dgm:spPr/>
    </dgm:pt>
    <dgm:pt modelId="{75A3997A-E588-4304-8ABB-86E9477A13E7}" type="pres">
      <dgm:prSet presAssocID="{6929836B-0A6F-4803-A492-489CCC62596D}" presName="vert1" presStyleCnt="0"/>
      <dgm:spPr/>
    </dgm:pt>
    <dgm:pt modelId="{BC18A145-F8D0-43AE-B76B-85EFFBB4F4B1}" type="pres">
      <dgm:prSet presAssocID="{7D32627B-6B20-46B8-AFBD-C3011CF26407}" presName="thickLine" presStyleLbl="alignNode1" presStyleIdx="3" presStyleCnt="8"/>
      <dgm:spPr/>
    </dgm:pt>
    <dgm:pt modelId="{CECAED5D-AE41-48E3-B8C1-3C030CF5C266}" type="pres">
      <dgm:prSet presAssocID="{7D32627B-6B20-46B8-AFBD-C3011CF26407}" presName="horz1" presStyleCnt="0"/>
      <dgm:spPr/>
    </dgm:pt>
    <dgm:pt modelId="{42D8A1C7-7158-4632-A4D2-E0A98934C426}" type="pres">
      <dgm:prSet presAssocID="{7D32627B-6B20-46B8-AFBD-C3011CF26407}" presName="tx1" presStyleLbl="revTx" presStyleIdx="3" presStyleCnt="8"/>
      <dgm:spPr/>
    </dgm:pt>
    <dgm:pt modelId="{FB662C35-567D-4B53-8200-0A8D3E9D6B41}" type="pres">
      <dgm:prSet presAssocID="{7D32627B-6B20-46B8-AFBD-C3011CF26407}" presName="vert1" presStyleCnt="0"/>
      <dgm:spPr/>
    </dgm:pt>
    <dgm:pt modelId="{5D5A3FF0-4C0F-4036-B2F6-EC243E386C4C}" type="pres">
      <dgm:prSet presAssocID="{1F23FBB1-823E-4257-8D49-0E0583644993}" presName="thickLine" presStyleLbl="alignNode1" presStyleIdx="4" presStyleCnt="8"/>
      <dgm:spPr/>
    </dgm:pt>
    <dgm:pt modelId="{EB860539-F301-4FA2-802A-369A464714A1}" type="pres">
      <dgm:prSet presAssocID="{1F23FBB1-823E-4257-8D49-0E0583644993}" presName="horz1" presStyleCnt="0"/>
      <dgm:spPr/>
    </dgm:pt>
    <dgm:pt modelId="{6467EC60-5700-4234-A2A2-2C2713B8932D}" type="pres">
      <dgm:prSet presAssocID="{1F23FBB1-823E-4257-8D49-0E0583644993}" presName="tx1" presStyleLbl="revTx" presStyleIdx="4" presStyleCnt="8"/>
      <dgm:spPr/>
    </dgm:pt>
    <dgm:pt modelId="{D179B32F-5E3D-4F2C-BFD8-6809C7BF6816}" type="pres">
      <dgm:prSet presAssocID="{1F23FBB1-823E-4257-8D49-0E0583644993}" presName="vert1" presStyleCnt="0"/>
      <dgm:spPr/>
    </dgm:pt>
    <dgm:pt modelId="{E941DA43-700C-4220-8B34-71B724B502F5}" type="pres">
      <dgm:prSet presAssocID="{FF3FF7AA-8CD2-47EC-94CA-2A25D6879B49}" presName="thickLine" presStyleLbl="alignNode1" presStyleIdx="5" presStyleCnt="8"/>
      <dgm:spPr/>
    </dgm:pt>
    <dgm:pt modelId="{959CA901-2F39-48E2-9222-5987E001DDCA}" type="pres">
      <dgm:prSet presAssocID="{FF3FF7AA-8CD2-47EC-94CA-2A25D6879B49}" presName="horz1" presStyleCnt="0"/>
      <dgm:spPr/>
    </dgm:pt>
    <dgm:pt modelId="{6AD19377-E7AC-4828-8B00-F1E6895227EF}" type="pres">
      <dgm:prSet presAssocID="{FF3FF7AA-8CD2-47EC-94CA-2A25D6879B49}" presName="tx1" presStyleLbl="revTx" presStyleIdx="5" presStyleCnt="8"/>
      <dgm:spPr/>
    </dgm:pt>
    <dgm:pt modelId="{F7088EEB-AED6-4821-A69A-BD66166D2D9C}" type="pres">
      <dgm:prSet presAssocID="{FF3FF7AA-8CD2-47EC-94CA-2A25D6879B49}" presName="vert1" presStyleCnt="0"/>
      <dgm:spPr/>
    </dgm:pt>
    <dgm:pt modelId="{F3A534A3-168E-4B9F-B5C9-707AD2852F65}" type="pres">
      <dgm:prSet presAssocID="{49C3FCDB-07A9-45B0-B100-2E5806B3383D}" presName="thickLine" presStyleLbl="alignNode1" presStyleIdx="6" presStyleCnt="8"/>
      <dgm:spPr/>
    </dgm:pt>
    <dgm:pt modelId="{2DFFE6E0-5430-4E32-8708-C2A81CBED6D5}" type="pres">
      <dgm:prSet presAssocID="{49C3FCDB-07A9-45B0-B100-2E5806B3383D}" presName="horz1" presStyleCnt="0"/>
      <dgm:spPr/>
    </dgm:pt>
    <dgm:pt modelId="{F931EE52-C622-4BC7-BC63-1F9E4D2A6CBB}" type="pres">
      <dgm:prSet presAssocID="{49C3FCDB-07A9-45B0-B100-2E5806B3383D}" presName="tx1" presStyleLbl="revTx" presStyleIdx="6" presStyleCnt="8"/>
      <dgm:spPr/>
    </dgm:pt>
    <dgm:pt modelId="{0E734E80-F5E7-4DC2-8118-A308D8F5AA5D}" type="pres">
      <dgm:prSet presAssocID="{49C3FCDB-07A9-45B0-B100-2E5806B3383D}" presName="vert1" presStyleCnt="0"/>
      <dgm:spPr/>
    </dgm:pt>
    <dgm:pt modelId="{FEB6C770-A4E3-4110-A57C-A414AFB9E767}" type="pres">
      <dgm:prSet presAssocID="{2BE19428-7265-4F31-9FFF-9702A4F73542}" presName="thickLine" presStyleLbl="alignNode1" presStyleIdx="7" presStyleCnt="8"/>
      <dgm:spPr/>
    </dgm:pt>
    <dgm:pt modelId="{9F51E883-4AB3-4B88-9A9C-5E6810FA5CEC}" type="pres">
      <dgm:prSet presAssocID="{2BE19428-7265-4F31-9FFF-9702A4F73542}" presName="horz1" presStyleCnt="0"/>
      <dgm:spPr/>
    </dgm:pt>
    <dgm:pt modelId="{3A9B83E3-2F88-4C27-8B2C-84D407F40949}" type="pres">
      <dgm:prSet presAssocID="{2BE19428-7265-4F31-9FFF-9702A4F73542}" presName="tx1" presStyleLbl="revTx" presStyleIdx="7" presStyleCnt="8"/>
      <dgm:spPr/>
    </dgm:pt>
    <dgm:pt modelId="{A030C75F-ABD5-4B6F-AF34-3B02273B378A}" type="pres">
      <dgm:prSet presAssocID="{2BE19428-7265-4F31-9FFF-9702A4F73542}" presName="vert1" presStyleCnt="0"/>
      <dgm:spPr/>
    </dgm:pt>
  </dgm:ptLst>
  <dgm:cxnLst>
    <dgm:cxn modelId="{70F05317-F49A-40A2-8E1A-DAD200FB8F71}" type="presOf" srcId="{49C3FCDB-07A9-45B0-B100-2E5806B3383D}" destId="{F931EE52-C622-4BC7-BC63-1F9E4D2A6CBB}" srcOrd="0" destOrd="0" presId="urn:microsoft.com/office/officeart/2008/layout/LinedList"/>
    <dgm:cxn modelId="{2FE42E1D-BFC4-4639-B66F-30440B7C5760}" type="presOf" srcId="{91831CB8-CF69-419A-AA81-38F576A191B0}" destId="{1B64CF4E-A580-4461-93C4-2EFA44410AE1}" srcOrd="0" destOrd="0" presId="urn:microsoft.com/office/officeart/2008/layout/LinedList"/>
    <dgm:cxn modelId="{C168841F-AA76-4956-983B-C1E3C9C6AADE}" type="presOf" srcId="{14A1244E-31FA-4B2C-BF6A-80F3CFB3D1C6}" destId="{77ED971D-7B8D-403F-82F8-0DEDF68643AD}" srcOrd="0" destOrd="0" presId="urn:microsoft.com/office/officeart/2008/layout/LinedList"/>
    <dgm:cxn modelId="{F8FB012D-5650-4947-B5A0-E227D647F976}" srcId="{14A1244E-31FA-4B2C-BF6A-80F3CFB3D1C6}" destId="{1F23FBB1-823E-4257-8D49-0E0583644993}" srcOrd="4" destOrd="0" parTransId="{4D1DE712-A185-4900-8E55-C361B02AAEBE}" sibTransId="{2F4D981F-F9D9-4FD7-A71E-C4C13DA23A35}"/>
    <dgm:cxn modelId="{684D0A2D-22BA-4816-867E-B735740499FE}" srcId="{14A1244E-31FA-4B2C-BF6A-80F3CFB3D1C6}" destId="{7D32627B-6B20-46B8-AFBD-C3011CF26407}" srcOrd="3" destOrd="0" parTransId="{50754F97-F6A1-4C50-8BD0-1B461C554282}" sibTransId="{4684824A-BEA3-4113-BDEE-47FE65D94ED9}"/>
    <dgm:cxn modelId="{1267E02E-3DDA-4ECE-8FC2-5558654266C7}" srcId="{14A1244E-31FA-4B2C-BF6A-80F3CFB3D1C6}" destId="{8A5DFCC9-8561-4F88-8D06-C5B1E97B4B96}" srcOrd="1" destOrd="0" parTransId="{92075B43-7E81-47B6-A73A-C972947DF95A}" sibTransId="{72A74AD1-85C5-4321-A0D6-E3A4E433CB4C}"/>
    <dgm:cxn modelId="{93DA6A3B-19B0-4F5A-AFFA-F710A0EABCD8}" srcId="{14A1244E-31FA-4B2C-BF6A-80F3CFB3D1C6}" destId="{2BE19428-7265-4F31-9FFF-9702A4F73542}" srcOrd="7" destOrd="0" parTransId="{0FF82668-444D-4817-A071-B7A5C17EE367}" sibTransId="{980A45F1-7CFF-4496-A498-9C5B5564B492}"/>
    <dgm:cxn modelId="{B955AC42-B1E2-4BDA-B465-0DA8184AA8EB}" type="presOf" srcId="{7D32627B-6B20-46B8-AFBD-C3011CF26407}" destId="{42D8A1C7-7158-4632-A4D2-E0A98934C426}" srcOrd="0" destOrd="0" presId="urn:microsoft.com/office/officeart/2008/layout/LinedList"/>
    <dgm:cxn modelId="{0FABE043-1E50-42BE-80D3-94660EECDA1A}" srcId="{14A1244E-31FA-4B2C-BF6A-80F3CFB3D1C6}" destId="{49C3FCDB-07A9-45B0-B100-2E5806B3383D}" srcOrd="6" destOrd="0" parTransId="{159E9F47-91D9-4192-8C92-0664A560CD73}" sibTransId="{6667CD30-C1E8-46B7-A04E-F9B6CDB9EF68}"/>
    <dgm:cxn modelId="{B3FB0248-A0FC-418F-8DA6-8B011AF6C19A}" srcId="{14A1244E-31FA-4B2C-BF6A-80F3CFB3D1C6}" destId="{FF3FF7AA-8CD2-47EC-94CA-2A25D6879B49}" srcOrd="5" destOrd="0" parTransId="{F34D0B46-CD9C-40A8-9A46-42D4C78239A7}" sibTransId="{CBB865BE-D553-4DB0-8C49-9D5632645CB8}"/>
    <dgm:cxn modelId="{69A16168-3AE6-4A3C-92D3-D5BE0FBA2025}" srcId="{14A1244E-31FA-4B2C-BF6A-80F3CFB3D1C6}" destId="{91831CB8-CF69-419A-AA81-38F576A191B0}" srcOrd="0" destOrd="0" parTransId="{3C836E51-D066-4F32-95F7-3E676C3A60D8}" sibTransId="{985B8827-3732-4CDF-972F-22B1B1FBD6BC}"/>
    <dgm:cxn modelId="{7F50FB50-966E-4813-BDA1-867601BD7B21}" type="presOf" srcId="{2BE19428-7265-4F31-9FFF-9702A4F73542}" destId="{3A9B83E3-2F88-4C27-8B2C-84D407F40949}" srcOrd="0" destOrd="0" presId="urn:microsoft.com/office/officeart/2008/layout/LinedList"/>
    <dgm:cxn modelId="{4B0C6452-CFF8-4066-BF16-718A34C22A07}" type="presOf" srcId="{6929836B-0A6F-4803-A492-489CCC62596D}" destId="{26B6EE84-625D-45D8-8931-320D1DA7D6D5}" srcOrd="0" destOrd="0" presId="urn:microsoft.com/office/officeart/2008/layout/LinedList"/>
    <dgm:cxn modelId="{8F5688A6-C226-4F46-A9BB-E06F991A74FC}" type="presOf" srcId="{FF3FF7AA-8CD2-47EC-94CA-2A25D6879B49}" destId="{6AD19377-E7AC-4828-8B00-F1E6895227EF}" srcOrd="0" destOrd="0" presId="urn:microsoft.com/office/officeart/2008/layout/LinedList"/>
    <dgm:cxn modelId="{096DBDD0-EB23-4A0B-B24B-F38AA3D5281A}" type="presOf" srcId="{1F23FBB1-823E-4257-8D49-0E0583644993}" destId="{6467EC60-5700-4234-A2A2-2C2713B8932D}" srcOrd="0" destOrd="0" presId="urn:microsoft.com/office/officeart/2008/layout/LinedList"/>
    <dgm:cxn modelId="{7C306CE1-A2C1-4132-A944-EEA631555CF4}" type="presOf" srcId="{8A5DFCC9-8561-4F88-8D06-C5B1E97B4B96}" destId="{6C637DB4-E8B6-4E46-84D6-A61EAB5AF3E6}" srcOrd="0" destOrd="0" presId="urn:microsoft.com/office/officeart/2008/layout/LinedList"/>
    <dgm:cxn modelId="{89E69EF7-13AA-42F0-8AC9-2FA17DC303D2}" srcId="{14A1244E-31FA-4B2C-BF6A-80F3CFB3D1C6}" destId="{6929836B-0A6F-4803-A492-489CCC62596D}" srcOrd="2" destOrd="0" parTransId="{C563304F-9931-4B0A-B454-034DDC618236}" sibTransId="{9096DFA3-B795-41FE-8ED5-7CD638470D79}"/>
    <dgm:cxn modelId="{DEFF4036-01AE-4BE9-949F-B2189F50104A}" type="presParOf" srcId="{77ED971D-7B8D-403F-82F8-0DEDF68643AD}" destId="{CB7E697D-47BF-42C0-92F6-25DB28409DE9}" srcOrd="0" destOrd="0" presId="urn:microsoft.com/office/officeart/2008/layout/LinedList"/>
    <dgm:cxn modelId="{1FE4DE8C-6460-43CE-9F11-4424A5217869}" type="presParOf" srcId="{77ED971D-7B8D-403F-82F8-0DEDF68643AD}" destId="{E3AEBD34-E234-4851-8B73-0AF959B90F5C}" srcOrd="1" destOrd="0" presId="urn:microsoft.com/office/officeart/2008/layout/LinedList"/>
    <dgm:cxn modelId="{1D00502F-7958-4E05-B9BE-4C15A592161B}" type="presParOf" srcId="{E3AEBD34-E234-4851-8B73-0AF959B90F5C}" destId="{1B64CF4E-A580-4461-93C4-2EFA44410AE1}" srcOrd="0" destOrd="0" presId="urn:microsoft.com/office/officeart/2008/layout/LinedList"/>
    <dgm:cxn modelId="{39CE3121-B7C7-4864-9AD2-DD3C416D7803}" type="presParOf" srcId="{E3AEBD34-E234-4851-8B73-0AF959B90F5C}" destId="{C1B02917-A282-478E-BB2E-69A286AAFD9E}" srcOrd="1" destOrd="0" presId="urn:microsoft.com/office/officeart/2008/layout/LinedList"/>
    <dgm:cxn modelId="{903860FD-101C-4EDD-92BA-97E153FAAF3A}" type="presParOf" srcId="{77ED971D-7B8D-403F-82F8-0DEDF68643AD}" destId="{D6C58217-C916-4471-A4B0-05C74A1EC8DB}" srcOrd="2" destOrd="0" presId="urn:microsoft.com/office/officeart/2008/layout/LinedList"/>
    <dgm:cxn modelId="{B3BC0039-C44D-4D87-A68F-61EB6F094E47}" type="presParOf" srcId="{77ED971D-7B8D-403F-82F8-0DEDF68643AD}" destId="{A4B03E60-6D8D-4F06-9C71-6BE1A8E3DC83}" srcOrd="3" destOrd="0" presId="urn:microsoft.com/office/officeart/2008/layout/LinedList"/>
    <dgm:cxn modelId="{2510543C-A975-4E1A-84FC-7E472BFDE55F}" type="presParOf" srcId="{A4B03E60-6D8D-4F06-9C71-6BE1A8E3DC83}" destId="{6C637DB4-E8B6-4E46-84D6-A61EAB5AF3E6}" srcOrd="0" destOrd="0" presId="urn:microsoft.com/office/officeart/2008/layout/LinedList"/>
    <dgm:cxn modelId="{23FCF175-3261-4E45-B67C-35CCA82A3BD0}" type="presParOf" srcId="{A4B03E60-6D8D-4F06-9C71-6BE1A8E3DC83}" destId="{3E089EA0-7DE9-4083-B53B-8098CA1E3EBF}" srcOrd="1" destOrd="0" presId="urn:microsoft.com/office/officeart/2008/layout/LinedList"/>
    <dgm:cxn modelId="{333DA9D3-16E4-4374-836A-6F4ACCB5ECDB}" type="presParOf" srcId="{77ED971D-7B8D-403F-82F8-0DEDF68643AD}" destId="{349BDB7E-8EF5-4346-AFF9-61B4D087A2E2}" srcOrd="4" destOrd="0" presId="urn:microsoft.com/office/officeart/2008/layout/LinedList"/>
    <dgm:cxn modelId="{18D25F28-7339-4528-8414-6C90B422DDD0}" type="presParOf" srcId="{77ED971D-7B8D-403F-82F8-0DEDF68643AD}" destId="{E1F1C477-ABB9-493F-88A7-20E208CAC9C2}" srcOrd="5" destOrd="0" presId="urn:microsoft.com/office/officeart/2008/layout/LinedList"/>
    <dgm:cxn modelId="{D5E135CC-E20E-4FA5-B680-5844CF94F7AA}" type="presParOf" srcId="{E1F1C477-ABB9-493F-88A7-20E208CAC9C2}" destId="{26B6EE84-625D-45D8-8931-320D1DA7D6D5}" srcOrd="0" destOrd="0" presId="urn:microsoft.com/office/officeart/2008/layout/LinedList"/>
    <dgm:cxn modelId="{BBF1E9E2-E38C-42D9-9E50-423DDE45C5AD}" type="presParOf" srcId="{E1F1C477-ABB9-493F-88A7-20E208CAC9C2}" destId="{75A3997A-E588-4304-8ABB-86E9477A13E7}" srcOrd="1" destOrd="0" presId="urn:microsoft.com/office/officeart/2008/layout/LinedList"/>
    <dgm:cxn modelId="{1F50A10A-476E-4D52-8E1C-F0BCC774A18A}" type="presParOf" srcId="{77ED971D-7B8D-403F-82F8-0DEDF68643AD}" destId="{BC18A145-F8D0-43AE-B76B-85EFFBB4F4B1}" srcOrd="6" destOrd="0" presId="urn:microsoft.com/office/officeart/2008/layout/LinedList"/>
    <dgm:cxn modelId="{A595AF05-A69E-49C0-8493-B497AE9E3948}" type="presParOf" srcId="{77ED971D-7B8D-403F-82F8-0DEDF68643AD}" destId="{CECAED5D-AE41-48E3-B8C1-3C030CF5C266}" srcOrd="7" destOrd="0" presId="urn:microsoft.com/office/officeart/2008/layout/LinedList"/>
    <dgm:cxn modelId="{DEBEEC7B-54C8-4959-9041-C1D8C9A09445}" type="presParOf" srcId="{CECAED5D-AE41-48E3-B8C1-3C030CF5C266}" destId="{42D8A1C7-7158-4632-A4D2-E0A98934C426}" srcOrd="0" destOrd="0" presId="urn:microsoft.com/office/officeart/2008/layout/LinedList"/>
    <dgm:cxn modelId="{20EA3740-0EA3-4EA4-83D3-7C400F8DC0F2}" type="presParOf" srcId="{CECAED5D-AE41-48E3-B8C1-3C030CF5C266}" destId="{FB662C35-567D-4B53-8200-0A8D3E9D6B41}" srcOrd="1" destOrd="0" presId="urn:microsoft.com/office/officeart/2008/layout/LinedList"/>
    <dgm:cxn modelId="{FC34F521-C8FF-4EC3-9641-912F167D6729}" type="presParOf" srcId="{77ED971D-7B8D-403F-82F8-0DEDF68643AD}" destId="{5D5A3FF0-4C0F-4036-B2F6-EC243E386C4C}" srcOrd="8" destOrd="0" presId="urn:microsoft.com/office/officeart/2008/layout/LinedList"/>
    <dgm:cxn modelId="{E4EA637C-B96B-4A7D-947C-E221DB231202}" type="presParOf" srcId="{77ED971D-7B8D-403F-82F8-0DEDF68643AD}" destId="{EB860539-F301-4FA2-802A-369A464714A1}" srcOrd="9" destOrd="0" presId="urn:microsoft.com/office/officeart/2008/layout/LinedList"/>
    <dgm:cxn modelId="{F0522020-8AD5-4BB6-8930-88BECC7D9C34}" type="presParOf" srcId="{EB860539-F301-4FA2-802A-369A464714A1}" destId="{6467EC60-5700-4234-A2A2-2C2713B8932D}" srcOrd="0" destOrd="0" presId="urn:microsoft.com/office/officeart/2008/layout/LinedList"/>
    <dgm:cxn modelId="{C74B9EE6-D331-4535-8D3B-8FDE3C9952D9}" type="presParOf" srcId="{EB860539-F301-4FA2-802A-369A464714A1}" destId="{D179B32F-5E3D-4F2C-BFD8-6809C7BF6816}" srcOrd="1" destOrd="0" presId="urn:microsoft.com/office/officeart/2008/layout/LinedList"/>
    <dgm:cxn modelId="{9BE1F068-9486-4806-8E46-1513E4709D21}" type="presParOf" srcId="{77ED971D-7B8D-403F-82F8-0DEDF68643AD}" destId="{E941DA43-700C-4220-8B34-71B724B502F5}" srcOrd="10" destOrd="0" presId="urn:microsoft.com/office/officeart/2008/layout/LinedList"/>
    <dgm:cxn modelId="{4D0A4E72-F952-4D59-847E-F1355FE10DBC}" type="presParOf" srcId="{77ED971D-7B8D-403F-82F8-0DEDF68643AD}" destId="{959CA901-2F39-48E2-9222-5987E001DDCA}" srcOrd="11" destOrd="0" presId="urn:microsoft.com/office/officeart/2008/layout/LinedList"/>
    <dgm:cxn modelId="{CBADD7BE-75C9-46DB-A99E-0F588AF95429}" type="presParOf" srcId="{959CA901-2F39-48E2-9222-5987E001DDCA}" destId="{6AD19377-E7AC-4828-8B00-F1E6895227EF}" srcOrd="0" destOrd="0" presId="urn:microsoft.com/office/officeart/2008/layout/LinedList"/>
    <dgm:cxn modelId="{3DB095AE-D25F-48FD-9BD1-6DDF70D5FEA2}" type="presParOf" srcId="{959CA901-2F39-48E2-9222-5987E001DDCA}" destId="{F7088EEB-AED6-4821-A69A-BD66166D2D9C}" srcOrd="1" destOrd="0" presId="urn:microsoft.com/office/officeart/2008/layout/LinedList"/>
    <dgm:cxn modelId="{2DB19B01-A07A-4231-9246-BBF7DBBD6AC8}" type="presParOf" srcId="{77ED971D-7B8D-403F-82F8-0DEDF68643AD}" destId="{F3A534A3-168E-4B9F-B5C9-707AD2852F65}" srcOrd="12" destOrd="0" presId="urn:microsoft.com/office/officeart/2008/layout/LinedList"/>
    <dgm:cxn modelId="{4315771D-13A1-48E7-8BF5-72D2763AF82B}" type="presParOf" srcId="{77ED971D-7B8D-403F-82F8-0DEDF68643AD}" destId="{2DFFE6E0-5430-4E32-8708-C2A81CBED6D5}" srcOrd="13" destOrd="0" presId="urn:microsoft.com/office/officeart/2008/layout/LinedList"/>
    <dgm:cxn modelId="{CBD2F350-9BF6-4CCB-BC0A-E1AACF985EFE}" type="presParOf" srcId="{2DFFE6E0-5430-4E32-8708-C2A81CBED6D5}" destId="{F931EE52-C622-4BC7-BC63-1F9E4D2A6CBB}" srcOrd="0" destOrd="0" presId="urn:microsoft.com/office/officeart/2008/layout/LinedList"/>
    <dgm:cxn modelId="{65C04CC6-D2D8-4E44-A8BF-B98FE0B75D43}" type="presParOf" srcId="{2DFFE6E0-5430-4E32-8708-C2A81CBED6D5}" destId="{0E734E80-F5E7-4DC2-8118-A308D8F5AA5D}" srcOrd="1" destOrd="0" presId="urn:microsoft.com/office/officeart/2008/layout/LinedList"/>
    <dgm:cxn modelId="{056852D7-66A5-418B-9CAD-4A72A5C1C80E}" type="presParOf" srcId="{77ED971D-7B8D-403F-82F8-0DEDF68643AD}" destId="{FEB6C770-A4E3-4110-A57C-A414AFB9E767}" srcOrd="14" destOrd="0" presId="urn:microsoft.com/office/officeart/2008/layout/LinedList"/>
    <dgm:cxn modelId="{BC387D12-8590-41B1-8EC5-AFCB366349E7}" type="presParOf" srcId="{77ED971D-7B8D-403F-82F8-0DEDF68643AD}" destId="{9F51E883-4AB3-4B88-9A9C-5E6810FA5CEC}" srcOrd="15" destOrd="0" presId="urn:microsoft.com/office/officeart/2008/layout/LinedList"/>
    <dgm:cxn modelId="{CFAE6B86-D30F-4098-BDBE-34DF34955CFF}" type="presParOf" srcId="{9F51E883-4AB3-4B88-9A9C-5E6810FA5CEC}" destId="{3A9B83E3-2F88-4C27-8B2C-84D407F40949}" srcOrd="0" destOrd="0" presId="urn:microsoft.com/office/officeart/2008/layout/LinedList"/>
    <dgm:cxn modelId="{881D3BA8-8C5B-4F16-9499-3F11A87C1CF1}" type="presParOf" srcId="{9F51E883-4AB3-4B88-9A9C-5E6810FA5CEC}" destId="{A030C75F-ABD5-4B6F-AF34-3B02273B37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E697D-47BF-42C0-92F6-25DB28409DE9}">
      <dsp:nvSpPr>
        <dsp:cNvPr id="0" name=""/>
        <dsp:cNvSpPr/>
      </dsp:nvSpPr>
      <dsp:spPr>
        <a:xfrm>
          <a:off x="0" y="0"/>
          <a:ext cx="739975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4CF4E-A580-4461-93C4-2EFA44410AE1}">
      <dsp:nvSpPr>
        <dsp:cNvPr id="0" name=""/>
        <dsp:cNvSpPr/>
      </dsp:nvSpPr>
      <dsp:spPr>
        <a:xfrm>
          <a:off x="0" y="0"/>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Introduction</a:t>
          </a:r>
          <a:endParaRPr lang="en-US" sz="3000" kern="1200"/>
        </a:p>
      </dsp:txBody>
      <dsp:txXfrm>
        <a:off x="0" y="0"/>
        <a:ext cx="7399753" cy="686384"/>
      </dsp:txXfrm>
    </dsp:sp>
    <dsp:sp modelId="{D6C58217-C916-4471-A4B0-05C74A1EC8DB}">
      <dsp:nvSpPr>
        <dsp:cNvPr id="0" name=""/>
        <dsp:cNvSpPr/>
      </dsp:nvSpPr>
      <dsp:spPr>
        <a:xfrm>
          <a:off x="0" y="686384"/>
          <a:ext cx="7399753" cy="0"/>
        </a:xfrm>
        <a:prstGeom prst="line">
          <a:avLst/>
        </a:prstGeom>
        <a:solidFill>
          <a:schemeClr val="accent2">
            <a:hueOff val="-213830"/>
            <a:satOff val="-96"/>
            <a:lumOff val="1008"/>
            <a:alphaOff val="0"/>
          </a:schemeClr>
        </a:solidFill>
        <a:ln w="12700" cap="flat" cmpd="sng" algn="ctr">
          <a:solidFill>
            <a:schemeClr val="accent2">
              <a:hueOff val="-213830"/>
              <a:satOff val="-96"/>
              <a:lumOff val="10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37DB4-E8B6-4E46-84D6-A61EAB5AF3E6}">
      <dsp:nvSpPr>
        <dsp:cNvPr id="0" name=""/>
        <dsp:cNvSpPr/>
      </dsp:nvSpPr>
      <dsp:spPr>
        <a:xfrm>
          <a:off x="0" y="686384"/>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Gill Sans Nova"/>
            </a:rPr>
            <a:t>Crawler</a:t>
          </a:r>
          <a:endParaRPr lang="en-US" sz="3000" kern="1200"/>
        </a:p>
      </dsp:txBody>
      <dsp:txXfrm>
        <a:off x="0" y="686384"/>
        <a:ext cx="7399753" cy="686384"/>
      </dsp:txXfrm>
    </dsp:sp>
    <dsp:sp modelId="{349BDB7E-8EF5-4346-AFF9-61B4D087A2E2}">
      <dsp:nvSpPr>
        <dsp:cNvPr id="0" name=""/>
        <dsp:cNvSpPr/>
      </dsp:nvSpPr>
      <dsp:spPr>
        <a:xfrm>
          <a:off x="0" y="1372768"/>
          <a:ext cx="7399753" cy="0"/>
        </a:xfrm>
        <a:prstGeom prst="line">
          <a:avLst/>
        </a:prstGeom>
        <a:solidFill>
          <a:schemeClr val="accent2">
            <a:hueOff val="-427660"/>
            <a:satOff val="-193"/>
            <a:lumOff val="2016"/>
            <a:alphaOff val="0"/>
          </a:schemeClr>
        </a:solidFill>
        <a:ln w="12700" cap="flat" cmpd="sng" algn="ctr">
          <a:solidFill>
            <a:schemeClr val="accent2">
              <a:hueOff val="-427660"/>
              <a:satOff val="-193"/>
              <a:lumOff val="20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6EE84-625D-45D8-8931-320D1DA7D6D5}">
      <dsp:nvSpPr>
        <dsp:cNvPr id="0" name=""/>
        <dsp:cNvSpPr/>
      </dsp:nvSpPr>
      <dsp:spPr>
        <a:xfrm>
          <a:off x="0" y="1372768"/>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Html to Text</a:t>
          </a:r>
          <a:endParaRPr lang="en-US" sz="3000" kern="1200"/>
        </a:p>
      </dsp:txBody>
      <dsp:txXfrm>
        <a:off x="0" y="1372768"/>
        <a:ext cx="7399753" cy="686384"/>
      </dsp:txXfrm>
    </dsp:sp>
    <dsp:sp modelId="{BC18A145-F8D0-43AE-B76B-85EFFBB4F4B1}">
      <dsp:nvSpPr>
        <dsp:cNvPr id="0" name=""/>
        <dsp:cNvSpPr/>
      </dsp:nvSpPr>
      <dsp:spPr>
        <a:xfrm>
          <a:off x="0" y="2059153"/>
          <a:ext cx="7399753" cy="0"/>
        </a:xfrm>
        <a:prstGeom prst="line">
          <a:avLst/>
        </a:prstGeom>
        <a:solidFill>
          <a:schemeClr val="accent2">
            <a:hueOff val="-641490"/>
            <a:satOff val="-289"/>
            <a:lumOff val="3024"/>
            <a:alphaOff val="0"/>
          </a:schemeClr>
        </a:solidFill>
        <a:ln w="12700" cap="flat" cmpd="sng" algn="ctr">
          <a:solidFill>
            <a:schemeClr val="accent2">
              <a:hueOff val="-641490"/>
              <a:satOff val="-289"/>
              <a:lumOff val="30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D8A1C7-7158-4632-A4D2-E0A98934C426}">
      <dsp:nvSpPr>
        <dsp:cNvPr id="0" name=""/>
        <dsp:cNvSpPr/>
      </dsp:nvSpPr>
      <dsp:spPr>
        <a:xfrm>
          <a:off x="0" y="2059153"/>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Word Suggestions</a:t>
          </a:r>
          <a:endParaRPr lang="en-US" sz="3000" kern="1200"/>
        </a:p>
      </dsp:txBody>
      <dsp:txXfrm>
        <a:off x="0" y="2059153"/>
        <a:ext cx="7399753" cy="686384"/>
      </dsp:txXfrm>
    </dsp:sp>
    <dsp:sp modelId="{5D5A3FF0-4C0F-4036-B2F6-EC243E386C4C}">
      <dsp:nvSpPr>
        <dsp:cNvPr id="0" name=""/>
        <dsp:cNvSpPr/>
      </dsp:nvSpPr>
      <dsp:spPr>
        <a:xfrm>
          <a:off x="0" y="2745537"/>
          <a:ext cx="7399753" cy="0"/>
        </a:xfrm>
        <a:prstGeom prst="line">
          <a:avLst/>
        </a:prstGeom>
        <a:solidFill>
          <a:schemeClr val="accent2">
            <a:hueOff val="-855320"/>
            <a:satOff val="-385"/>
            <a:lumOff val="4033"/>
            <a:alphaOff val="0"/>
          </a:schemeClr>
        </a:solidFill>
        <a:ln w="12700" cap="flat" cmpd="sng" algn="ctr">
          <a:solidFill>
            <a:schemeClr val="accent2">
              <a:hueOff val="-855320"/>
              <a:satOff val="-385"/>
              <a:lumOff val="40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7EC60-5700-4234-A2A2-2C2713B8932D}">
      <dsp:nvSpPr>
        <dsp:cNvPr id="0" name=""/>
        <dsp:cNvSpPr/>
      </dsp:nvSpPr>
      <dsp:spPr>
        <a:xfrm>
          <a:off x="0" y="2745537"/>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URL Finder</a:t>
          </a:r>
        </a:p>
      </dsp:txBody>
      <dsp:txXfrm>
        <a:off x="0" y="2745537"/>
        <a:ext cx="7399753" cy="686384"/>
      </dsp:txXfrm>
    </dsp:sp>
    <dsp:sp modelId="{E941DA43-700C-4220-8B34-71B724B502F5}">
      <dsp:nvSpPr>
        <dsp:cNvPr id="0" name=""/>
        <dsp:cNvSpPr/>
      </dsp:nvSpPr>
      <dsp:spPr>
        <a:xfrm>
          <a:off x="0" y="3431921"/>
          <a:ext cx="7399753" cy="0"/>
        </a:xfrm>
        <a:prstGeom prst="line">
          <a:avLst/>
        </a:prstGeom>
        <a:solidFill>
          <a:schemeClr val="accent2">
            <a:hueOff val="-1069150"/>
            <a:satOff val="-481"/>
            <a:lumOff val="5041"/>
            <a:alphaOff val="0"/>
          </a:schemeClr>
        </a:solidFill>
        <a:ln w="12700" cap="flat" cmpd="sng" algn="ctr">
          <a:solidFill>
            <a:schemeClr val="accent2">
              <a:hueOff val="-1069150"/>
              <a:satOff val="-481"/>
              <a:lumOff val="50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19377-E7AC-4828-8B00-F1E6895227EF}">
      <dsp:nvSpPr>
        <dsp:cNvPr id="0" name=""/>
        <dsp:cNvSpPr/>
      </dsp:nvSpPr>
      <dsp:spPr>
        <a:xfrm>
          <a:off x="0" y="3431921"/>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Page Ranking</a:t>
          </a:r>
        </a:p>
      </dsp:txBody>
      <dsp:txXfrm>
        <a:off x="0" y="3431921"/>
        <a:ext cx="7399753" cy="686384"/>
      </dsp:txXfrm>
    </dsp:sp>
    <dsp:sp modelId="{F3A534A3-168E-4B9F-B5C9-707AD2852F65}">
      <dsp:nvSpPr>
        <dsp:cNvPr id="0" name=""/>
        <dsp:cNvSpPr/>
      </dsp:nvSpPr>
      <dsp:spPr>
        <a:xfrm>
          <a:off x="0" y="4118306"/>
          <a:ext cx="7399753" cy="0"/>
        </a:xfrm>
        <a:prstGeom prst="line">
          <a:avLst/>
        </a:prstGeom>
        <a:solidFill>
          <a:schemeClr val="accent2">
            <a:hueOff val="-1282980"/>
            <a:satOff val="-578"/>
            <a:lumOff val="6049"/>
            <a:alphaOff val="0"/>
          </a:schemeClr>
        </a:solidFill>
        <a:ln w="12700" cap="flat" cmpd="sng" algn="ctr">
          <a:solidFill>
            <a:schemeClr val="accent2">
              <a:hueOff val="-1282980"/>
              <a:satOff val="-578"/>
              <a:lumOff val="60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1EE52-C622-4BC7-BC63-1F9E4D2A6CBB}">
      <dsp:nvSpPr>
        <dsp:cNvPr id="0" name=""/>
        <dsp:cNvSpPr/>
      </dsp:nvSpPr>
      <dsp:spPr>
        <a:xfrm>
          <a:off x="0" y="4118306"/>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Git Standards</a:t>
          </a:r>
          <a:endParaRPr lang="en-US" sz="3000" kern="1200"/>
        </a:p>
      </dsp:txBody>
      <dsp:txXfrm>
        <a:off x="0" y="4118306"/>
        <a:ext cx="7399753" cy="686384"/>
      </dsp:txXfrm>
    </dsp:sp>
    <dsp:sp modelId="{FEB6C770-A4E3-4110-A57C-A414AFB9E767}">
      <dsp:nvSpPr>
        <dsp:cNvPr id="0" name=""/>
        <dsp:cNvSpPr/>
      </dsp:nvSpPr>
      <dsp:spPr>
        <a:xfrm>
          <a:off x="0" y="4804690"/>
          <a:ext cx="7399753" cy="0"/>
        </a:xfrm>
        <a:prstGeom prst="line">
          <a:avLst/>
        </a:prstGeom>
        <a:solidFill>
          <a:schemeClr val="accent2">
            <a:hueOff val="-1496810"/>
            <a:satOff val="-674"/>
            <a:lumOff val="7057"/>
            <a:alphaOff val="0"/>
          </a:schemeClr>
        </a:solidFill>
        <a:ln w="12700" cap="flat" cmpd="sng" algn="ctr">
          <a:solidFill>
            <a:schemeClr val="accent2">
              <a:hueOff val="-1496810"/>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B83E3-2F88-4C27-8B2C-84D407F40949}">
      <dsp:nvSpPr>
        <dsp:cNvPr id="0" name=""/>
        <dsp:cNvSpPr/>
      </dsp:nvSpPr>
      <dsp:spPr>
        <a:xfrm>
          <a:off x="0" y="4804690"/>
          <a:ext cx="7399753" cy="686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latin typeface="Gill Sans Nova"/>
            </a:rPr>
            <a:t>DevOps: CI, GitHub Actions</a:t>
          </a:r>
          <a:r>
            <a:rPr lang="en-US" sz="3000" kern="1200"/>
            <a:t>, Docker</a:t>
          </a:r>
        </a:p>
      </dsp:txBody>
      <dsp:txXfrm>
        <a:off x="0" y="4804690"/>
        <a:ext cx="7399753" cy="6863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4/8/2022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6889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4/8/2022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251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4/8/2022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3704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4/8/2022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415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4/8/2022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339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4/8/2022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3270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4/8/2022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3139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4/8/2022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5018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4/8/2022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347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4/8/2022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49828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4/8/2022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5697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4/8/2022</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2162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sv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9.sv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earchenginejournal.com/search-engines/" TargetMode="External"/><Relationship Id="rId2" Type="http://schemas.openxmlformats.org/officeDocument/2006/relationships/hyperlink" Target="https://www.deepcrawl.com/knowledge/technical-seo-library/how-do-search-engines-work/"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s://www.freepik.com/" TargetMode="External"/><Relationship Id="rId4" Type="http://schemas.openxmlformats.org/officeDocument/2006/relationships/hyperlink" Target="https://developers.google.com/search/docs/beginner/seo-starter-guide"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svg"/><Relationship Id="rId7" Type="http://schemas.openxmlformats.org/officeDocument/2006/relationships/image" Target="../media/image1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0"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81" name="Oval 80">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2" name="Freeform: Shape 91">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3" name="Freeform: Shape 92">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4" name="Oval 93">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97" name="Rectangle 96">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p:cNvSpPr>
            <a:spLocks noGrp="1"/>
          </p:cNvSpPr>
          <p:nvPr>
            <p:ph type="ctrTitle"/>
          </p:nvPr>
        </p:nvSpPr>
        <p:spPr>
          <a:xfrm>
            <a:off x="495405" y="2050719"/>
            <a:ext cx="4554088" cy="980315"/>
          </a:xfrm>
        </p:spPr>
        <p:txBody>
          <a:bodyPr vert="horz" lIns="91440" tIns="45720" rIns="91440" bIns="45720" rtlCol="0" anchor="b">
            <a:noAutofit/>
          </a:bodyPr>
          <a:lstStyle/>
          <a:p>
            <a:pPr algn="l"/>
            <a:r>
              <a:rPr lang="en-US" sz="3600" dirty="0"/>
              <a:t>Advanced Computing Concepts</a:t>
            </a:r>
          </a:p>
        </p:txBody>
      </p:sp>
      <p:sp>
        <p:nvSpPr>
          <p:cNvPr id="3" name="Subtitle 2"/>
          <p:cNvSpPr>
            <a:spLocks noGrp="1"/>
          </p:cNvSpPr>
          <p:nvPr>
            <p:ph type="subTitle" idx="1"/>
          </p:nvPr>
        </p:nvSpPr>
        <p:spPr>
          <a:xfrm>
            <a:off x="381506" y="4155453"/>
            <a:ext cx="4606280" cy="2747963"/>
          </a:xfrm>
        </p:spPr>
        <p:txBody>
          <a:bodyPr vert="horz" lIns="91440" tIns="45720" rIns="91440" bIns="45720" rtlCol="0" anchor="t">
            <a:normAutofit/>
          </a:bodyPr>
          <a:lstStyle/>
          <a:p>
            <a:pPr algn="l"/>
            <a:r>
              <a:rPr lang="en-US" b="1" dirty="0"/>
              <a:t>Web Search Engine</a:t>
            </a:r>
            <a:endParaRPr lang="en-US" dirty="0"/>
          </a:p>
          <a:p>
            <a:pPr indent="-228600" algn="l">
              <a:buFont typeface="Arial" panose="020B0604020202020204" pitchFamily="34" charset="0"/>
              <a:buChar char="•"/>
            </a:pPr>
            <a:r>
              <a:rPr lang="en-US" sz="1800" dirty="0" err="1"/>
              <a:t>Jenil</a:t>
            </a:r>
            <a:r>
              <a:rPr lang="en-US" sz="1800" dirty="0"/>
              <a:t> Patel - 110087778</a:t>
            </a:r>
            <a:endParaRPr lang="en-US" sz="1800" dirty="0">
              <a:cs typeface="Calibri"/>
            </a:endParaRPr>
          </a:p>
          <a:p>
            <a:pPr indent="-228600" algn="l">
              <a:buFont typeface="Arial" panose="020B0604020202020204" pitchFamily="34" charset="0"/>
              <a:buChar char="•"/>
            </a:pPr>
            <a:r>
              <a:rPr lang="en-US" sz="1800" dirty="0"/>
              <a:t>Deep Patel - 110077739</a:t>
            </a:r>
            <a:endParaRPr lang="en-US" sz="1800" dirty="0">
              <a:cs typeface="Calibri"/>
            </a:endParaRPr>
          </a:p>
          <a:p>
            <a:pPr indent="-228600" algn="l">
              <a:buFont typeface="Arial" panose="020B0604020202020204" pitchFamily="34" charset="0"/>
              <a:buChar char="•"/>
            </a:pPr>
            <a:r>
              <a:rPr lang="en-US" sz="1800" dirty="0"/>
              <a:t>Jay Shah - 110074737</a:t>
            </a:r>
            <a:endParaRPr lang="en-US" sz="1800" dirty="0">
              <a:cs typeface="Calibri"/>
            </a:endParaRPr>
          </a:p>
          <a:p>
            <a:pPr indent="-228600" algn="l">
              <a:buFont typeface="Arial" panose="020B0604020202020204" pitchFamily="34" charset="0"/>
              <a:buChar char="•"/>
            </a:pPr>
            <a:r>
              <a:rPr lang="en-US" sz="1800" dirty="0"/>
              <a:t>Abhee Baboo Hudani - 110074796</a:t>
            </a:r>
            <a:endParaRPr lang="en-US" sz="1800" dirty="0">
              <a:cs typeface="Calibri"/>
            </a:endParaRPr>
          </a:p>
          <a:p>
            <a:pPr indent="-228600" algn="l">
              <a:buFont typeface="Arial" panose="020B0604020202020204" pitchFamily="34" charset="0"/>
              <a:buChar char="•"/>
            </a:pPr>
            <a:r>
              <a:rPr lang="en-US" sz="1800" dirty="0" err="1"/>
              <a:t>Ghavan</a:t>
            </a:r>
            <a:r>
              <a:rPr lang="en-US" sz="1800" dirty="0"/>
              <a:t> Patel - 110073456</a:t>
            </a:r>
            <a:endParaRPr lang="en-US" sz="1800" dirty="0">
              <a:cs typeface="Calibri"/>
            </a:endParaRPr>
          </a:p>
        </p:txBody>
      </p:sp>
      <p:grpSp>
        <p:nvGrpSpPr>
          <p:cNvPr id="101"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02" name="Oval 101">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32C4140D-B79B-C6B0-D234-0FA1B13FF97D}"/>
              </a:ext>
            </a:extLst>
          </p:cNvPr>
          <p:cNvPicPr>
            <a:picLocks noChangeAspect="1"/>
          </p:cNvPicPr>
          <p:nvPr/>
        </p:nvPicPr>
        <p:blipFill rotWithShape="1">
          <a:blip r:embed="rId2"/>
          <a:srcRect r="-3" b="-3"/>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5" name="Title 1">
            <a:extLst>
              <a:ext uri="{FF2B5EF4-FFF2-40B4-BE49-F238E27FC236}">
                <a16:creationId xmlns:a16="http://schemas.microsoft.com/office/drawing/2014/main" id="{A7DB61AE-4E40-6F6B-693D-D2704767A5BE}"/>
              </a:ext>
            </a:extLst>
          </p:cNvPr>
          <p:cNvSpPr txBox="1">
            <a:spLocks/>
          </p:cNvSpPr>
          <p:nvPr/>
        </p:nvSpPr>
        <p:spPr>
          <a:xfrm>
            <a:off x="2015229" y="2881611"/>
            <a:ext cx="4606280" cy="980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5400" kern="1200">
                <a:solidFill>
                  <a:schemeClr val="tx2"/>
                </a:solidFill>
                <a:latin typeface="+mj-lt"/>
                <a:ea typeface="+mj-ea"/>
                <a:cs typeface="+mj-cs"/>
              </a:defRPr>
            </a:lvl1pPr>
          </a:lstStyle>
          <a:p>
            <a:pPr algn="l"/>
            <a:r>
              <a:rPr lang="en-US" sz="2600" dirty="0"/>
              <a:t>Submitted to:</a:t>
            </a:r>
          </a:p>
          <a:p>
            <a:pPr algn="l"/>
            <a:r>
              <a:rPr lang="en-US" sz="2600" dirty="0">
                <a:ea typeface="+mj-lt"/>
                <a:cs typeface="+mj-lt"/>
              </a:rPr>
              <a:t>Prof. Mahdi </a:t>
            </a:r>
            <a:r>
              <a:rPr lang="en-US" sz="2600" dirty="0" err="1">
                <a:ea typeface="+mj-lt"/>
                <a:cs typeface="+mj-lt"/>
              </a:rPr>
              <a:t>Firoozjaei</a:t>
            </a:r>
            <a:r>
              <a:rPr lang="en-US" sz="2600" dirty="0">
                <a:ea typeface="+mj-lt"/>
                <a:cs typeface="+mj-lt"/>
              </a:rPr>
              <a:t> </a:t>
            </a:r>
            <a:endParaRPr lang="en-US" dirty="0">
              <a:ea typeface="+mj-lt"/>
              <a:cs typeface="+mj-lt"/>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604882" y="-2903"/>
            <a:ext cx="6168331" cy="2493876"/>
          </a:xfrm>
        </p:spPr>
        <p:txBody>
          <a:bodyPr anchor="b">
            <a:normAutofit/>
          </a:bodyPr>
          <a:lstStyle/>
          <a:p>
            <a:r>
              <a:rPr lang="en-US" sz="4400"/>
              <a:t>URL Finder</a:t>
            </a:r>
          </a:p>
        </p:txBody>
      </p:sp>
      <p:sp>
        <p:nvSpPr>
          <p:cNvPr id="88"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91" name="Oval 90">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Graphic 99">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102" name="Graphic 101">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81" name="Content Placeholder 80">
            <a:extLst>
              <a:ext uri="{FF2B5EF4-FFF2-40B4-BE49-F238E27FC236}">
                <a16:creationId xmlns:a16="http://schemas.microsoft.com/office/drawing/2014/main" id="{2E1C17E1-D71D-CFA4-BBCC-508941A2E99A}"/>
              </a:ext>
            </a:extLst>
          </p:cNvPr>
          <p:cNvSpPr>
            <a:spLocks noGrp="1"/>
          </p:cNvSpPr>
          <p:nvPr>
            <p:ph idx="1"/>
          </p:nvPr>
        </p:nvSpPr>
        <p:spPr>
          <a:xfrm>
            <a:off x="604882" y="2902856"/>
            <a:ext cx="6168331" cy="2684463"/>
          </a:xfrm>
        </p:spPr>
        <p:txBody>
          <a:bodyPr anchor="t">
            <a:normAutofit/>
          </a:bodyPr>
          <a:lstStyle/>
          <a:p>
            <a:pPr algn="just"/>
            <a:r>
              <a:rPr lang="en-US" sz="1800">
                <a:cs typeface="Calibri"/>
              </a:rPr>
              <a:t>The web crawler has created one file which contains all the links visited by crawler and also the hyperlinks from those web pages visited.</a:t>
            </a:r>
            <a:endParaRPr lang="en-US">
              <a:cs typeface="Calibri"/>
            </a:endParaRPr>
          </a:p>
          <a:p>
            <a:pPr algn="just">
              <a:buClr>
                <a:srgbClr val="415275"/>
              </a:buClr>
            </a:pPr>
            <a:r>
              <a:rPr lang="en-US" sz="1800">
                <a:cs typeface="Calibri"/>
              </a:rPr>
              <a:t>By using a regex pattern, we will filter out the invalid URLs and make sure that URLs are in proper format.</a:t>
            </a:r>
          </a:p>
          <a:p>
            <a:pPr algn="just">
              <a:buClr>
                <a:srgbClr val="415275"/>
              </a:buClr>
            </a:pPr>
            <a:r>
              <a:rPr lang="en-US" sz="1800">
                <a:cs typeface="Calibri"/>
              </a:rPr>
              <a:t>It will retrieve the URLs based on the user input. </a:t>
            </a:r>
          </a:p>
          <a:p>
            <a:pPr algn="just">
              <a:buClr>
                <a:srgbClr val="415275"/>
              </a:buClr>
            </a:pPr>
            <a:r>
              <a:rPr lang="en-US" sz="1800">
                <a:cs typeface="Calibri"/>
              </a:rPr>
              <a:t>Pattern and Matcher are classes are used to implement this feature.</a:t>
            </a:r>
          </a:p>
          <a:p>
            <a:pPr algn="just">
              <a:buClr>
                <a:srgbClr val="415275"/>
              </a:buClr>
            </a:pPr>
            <a:endParaRPr lang="en-US" sz="1800">
              <a:cs typeface="Calibri"/>
            </a:endParaRPr>
          </a:p>
          <a:p>
            <a:pPr algn="just">
              <a:buClr>
                <a:srgbClr val="415275"/>
              </a:buClr>
            </a:pPr>
            <a:endParaRPr lang="en-US" sz="1800">
              <a:cs typeface="Calibri"/>
            </a:endParaRPr>
          </a:p>
        </p:txBody>
      </p:sp>
      <p:pic>
        <p:nvPicPr>
          <p:cNvPr id="4" name="Picture 4" descr="Icon&#10;&#10;Description automatically generated">
            <a:extLst>
              <a:ext uri="{FF2B5EF4-FFF2-40B4-BE49-F238E27FC236}">
                <a16:creationId xmlns:a16="http://schemas.microsoft.com/office/drawing/2014/main" id="{A0C7B94B-1ACC-9651-097C-C81C40610F57}"/>
              </a:ext>
            </a:extLst>
          </p:cNvPr>
          <p:cNvPicPr>
            <a:picLocks noChangeAspect="1"/>
          </p:cNvPicPr>
          <p:nvPr/>
        </p:nvPicPr>
        <p:blipFill>
          <a:blip r:embed="rId6"/>
          <a:stretch>
            <a:fillRect/>
          </a:stretch>
        </p:blipFill>
        <p:spPr>
          <a:xfrm>
            <a:off x="9141480" y="3784947"/>
            <a:ext cx="2441535" cy="2499841"/>
          </a:xfrm>
          <a:prstGeom prst="rect">
            <a:avLst/>
          </a:prstGeom>
        </p:spPr>
      </p:pic>
    </p:spTree>
    <p:extLst>
      <p:ext uri="{BB962C8B-B14F-4D97-AF65-F5344CB8AC3E}">
        <p14:creationId xmlns:p14="http://schemas.microsoft.com/office/powerpoint/2010/main" val="51615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744583" y="330925"/>
            <a:ext cx="4606280" cy="1133162"/>
          </a:xfrm>
        </p:spPr>
        <p:txBody>
          <a:bodyPr anchor="b">
            <a:normAutofit/>
          </a:bodyPr>
          <a:lstStyle/>
          <a:p>
            <a:r>
              <a:rPr lang="en-US" sz="4400"/>
              <a:t>Page Ranking</a:t>
            </a:r>
            <a:endParaRPr lang="en-US"/>
          </a:p>
        </p:txBody>
      </p:sp>
      <p:sp>
        <p:nvSpPr>
          <p:cNvPr id="81" name="Content Placeholder 80">
            <a:extLst>
              <a:ext uri="{FF2B5EF4-FFF2-40B4-BE49-F238E27FC236}">
                <a16:creationId xmlns:a16="http://schemas.microsoft.com/office/drawing/2014/main" id="{2E1C17E1-D71D-CFA4-BBCC-508941A2E99A}"/>
              </a:ext>
            </a:extLst>
          </p:cNvPr>
          <p:cNvSpPr>
            <a:spLocks noGrp="1"/>
          </p:cNvSpPr>
          <p:nvPr>
            <p:ph idx="1"/>
          </p:nvPr>
        </p:nvSpPr>
        <p:spPr>
          <a:xfrm>
            <a:off x="820784" y="1611086"/>
            <a:ext cx="5259422" cy="5208133"/>
          </a:xfrm>
        </p:spPr>
        <p:txBody>
          <a:bodyPr anchor="t">
            <a:normAutofit/>
          </a:bodyPr>
          <a:lstStyle/>
          <a:p>
            <a:pPr algn="just"/>
            <a:r>
              <a:rPr lang="en-US" sz="1800">
                <a:ea typeface="+mn-lt"/>
                <a:cs typeface="+mn-lt"/>
              </a:rPr>
              <a:t>Page ranking looks for a word in each of the files and then sorts them in descending order depending on how often the word appears in the files.</a:t>
            </a:r>
            <a:endParaRPr lang="en-US"/>
          </a:p>
          <a:p>
            <a:pPr algn="just">
              <a:buClr>
                <a:srgbClr val="415275"/>
              </a:buClr>
            </a:pPr>
            <a:r>
              <a:rPr lang="en-US" sz="1800">
                <a:cs typeface="Calibri"/>
              </a:rPr>
              <a:t>Initially, two </a:t>
            </a:r>
            <a:r>
              <a:rPr lang="en-US" sz="1800" err="1">
                <a:cs typeface="Calibri"/>
              </a:rPr>
              <a:t>HashMaps</a:t>
            </a:r>
            <a:r>
              <a:rPr lang="en-US" sz="1800">
                <a:cs typeface="Calibri"/>
              </a:rPr>
              <a:t> are created : a) Index as key and value as a file name  and b) Words as a key and values as set of filenames in which those words exist.</a:t>
            </a:r>
          </a:p>
          <a:p>
            <a:pPr algn="just">
              <a:buClr>
                <a:srgbClr val="415275"/>
              </a:buClr>
            </a:pPr>
            <a:r>
              <a:rPr lang="en-US" sz="1800">
                <a:cs typeface="Calibri"/>
              </a:rPr>
              <a:t>Then, searching will check for the word in the dictionary and if the word is not found then related suggestions will be given to the user and if the word is exactly found then search take place using HashMap to find all the files with a given search.</a:t>
            </a:r>
          </a:p>
          <a:p>
            <a:pPr algn="just">
              <a:buClr>
                <a:srgbClr val="415275"/>
              </a:buClr>
            </a:pPr>
            <a:r>
              <a:rPr lang="en-US" sz="1800">
                <a:ea typeface="+mn-lt"/>
                <a:cs typeface="+mn-lt"/>
              </a:rPr>
              <a:t>At last, webpage ranking algorithm uses the output files to sort them by frequency.</a:t>
            </a:r>
          </a:p>
          <a:p>
            <a:pPr algn="just">
              <a:buClr>
                <a:srgbClr val="415275"/>
              </a:buClr>
            </a:pPr>
            <a:r>
              <a:rPr lang="en-US" sz="1800">
                <a:cs typeface="Calibri"/>
              </a:rPr>
              <a:t>Sorting is done here using the </a:t>
            </a:r>
            <a:r>
              <a:rPr lang="en-US" sz="1800" err="1">
                <a:cs typeface="Calibri"/>
              </a:rPr>
              <a:t>Collections.sort</a:t>
            </a:r>
            <a:r>
              <a:rPr lang="en-US" sz="1800">
                <a:cs typeface="Calibri"/>
              </a:rPr>
              <a:t>() function which sorts using </a:t>
            </a:r>
            <a:r>
              <a:rPr lang="en-US" sz="1800" err="1">
                <a:cs typeface="Calibri"/>
              </a:rPr>
              <a:t>Mergesort</a:t>
            </a:r>
            <a:r>
              <a:rPr lang="en-US" sz="1800">
                <a:cs typeface="Calibri"/>
              </a:rPr>
              <a:t>.</a:t>
            </a:r>
          </a:p>
          <a:p>
            <a:pPr algn="just">
              <a:buClr>
                <a:srgbClr val="415275"/>
              </a:buClr>
            </a:pPr>
            <a:endParaRPr lang="en-US" sz="1800">
              <a:cs typeface="Calibri"/>
            </a:endParaRPr>
          </a:p>
          <a:p>
            <a:pPr algn="just">
              <a:buClr>
                <a:srgbClr val="415275"/>
              </a:buClr>
            </a:pPr>
            <a:endParaRPr lang="en-US" sz="1800">
              <a:cs typeface="Calibri"/>
            </a:endParaRPr>
          </a:p>
        </p:txBody>
      </p:sp>
      <p:grpSp>
        <p:nvGrpSpPr>
          <p:cNvPr id="111"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12" name="Oval 111">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4" descr="Icon&#10;&#10;Description automatically generated">
            <a:extLst>
              <a:ext uri="{FF2B5EF4-FFF2-40B4-BE49-F238E27FC236}">
                <a16:creationId xmlns:a16="http://schemas.microsoft.com/office/drawing/2014/main" id="{C1E8A662-92FA-6AC1-0A0A-553AF4B94983}"/>
              </a:ext>
            </a:extLst>
          </p:cNvPr>
          <p:cNvPicPr>
            <a:picLocks noChangeAspect="1"/>
          </p:cNvPicPr>
          <p:nvPr/>
        </p:nvPicPr>
        <p:blipFill rotWithShape="1">
          <a:blip r:embed="rId2"/>
          <a:srcRect r="-3" b="-3"/>
          <a:stretch/>
        </p:blipFill>
        <p:spPr>
          <a:xfrm>
            <a:off x="7547545" y="1423195"/>
            <a:ext cx="4530746" cy="460694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170612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7D0C7BAC-A9A7-4A90-8672-2EBEC5D6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596CC8E-63AE-4FBB-B170-725D8CC84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777239" y="2483210"/>
            <a:ext cx="3575257" cy="787906"/>
          </a:xfrm>
        </p:spPr>
        <p:txBody>
          <a:bodyPr vert="horz" lIns="91440" tIns="45720" rIns="91440" bIns="45720" rtlCol="0" anchor="b">
            <a:normAutofit/>
          </a:bodyPr>
          <a:lstStyle/>
          <a:p>
            <a:r>
              <a:rPr lang="en-US" sz="4400" kern="1200">
                <a:latin typeface="+mj-lt"/>
                <a:ea typeface="+mj-ea"/>
                <a:cs typeface="+mj-cs"/>
              </a:rPr>
              <a:t>Git Standards</a:t>
            </a:r>
          </a:p>
        </p:txBody>
      </p:sp>
      <p:sp>
        <p:nvSpPr>
          <p:cNvPr id="4" name="Content Placeholder 196">
            <a:extLst>
              <a:ext uri="{FF2B5EF4-FFF2-40B4-BE49-F238E27FC236}">
                <a16:creationId xmlns:a16="http://schemas.microsoft.com/office/drawing/2014/main" id="{B1601C9A-0BB5-9B26-57D8-A50D3F055B3A}"/>
              </a:ext>
            </a:extLst>
          </p:cNvPr>
          <p:cNvSpPr txBox="1">
            <a:spLocks/>
          </p:cNvSpPr>
          <p:nvPr/>
        </p:nvSpPr>
        <p:spPr>
          <a:xfrm>
            <a:off x="777239" y="3428999"/>
            <a:ext cx="6168331" cy="274796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Main branch should be done via PR merge.</a:t>
            </a:r>
            <a:endParaRPr lang="en-US" sz="1800" b="1">
              <a:cs typeface="Calibri"/>
            </a:endParaRPr>
          </a:p>
          <a:p>
            <a:r>
              <a:rPr lang="en-US" sz="1800" b="1"/>
              <a:t>A reviewer is required in order to merge the PR.</a:t>
            </a:r>
            <a:endParaRPr lang="en-US" sz="1800" b="1">
              <a:cs typeface="Calibri"/>
            </a:endParaRPr>
          </a:p>
          <a:p>
            <a:r>
              <a:rPr lang="en-US" sz="1800" b="1"/>
              <a:t>A build pass success is required.</a:t>
            </a:r>
            <a:endParaRPr lang="en-US" sz="1800" b="1">
              <a:cs typeface="Calibri"/>
            </a:endParaRPr>
          </a:p>
          <a:p>
            <a:r>
              <a:rPr lang="en-US" sz="1800" b="1"/>
              <a:t>Branches:</a:t>
            </a:r>
            <a:endParaRPr lang="en-US" sz="1800"/>
          </a:p>
          <a:p>
            <a:pPr lvl="1">
              <a:buClr>
                <a:srgbClr val="415275"/>
              </a:buClr>
            </a:pPr>
            <a:r>
              <a:rPr lang="en-US" b="1">
                <a:cs typeface="Calibri"/>
              </a:rPr>
              <a:t>Main</a:t>
            </a:r>
          </a:p>
          <a:p>
            <a:pPr lvl="1"/>
            <a:r>
              <a:rPr lang="en-US" b="1"/>
              <a:t>Feature</a:t>
            </a:r>
            <a:endParaRPr lang="en-US" b="1">
              <a:cs typeface="Calibri"/>
            </a:endParaRPr>
          </a:p>
          <a:p>
            <a:pPr lvl="1"/>
            <a:r>
              <a:rPr lang="en-US" b="1"/>
              <a:t>Fix</a:t>
            </a:r>
            <a:endParaRPr lang="en-US" b="1">
              <a:cs typeface="Calibri"/>
            </a:endParaRPr>
          </a:p>
          <a:p>
            <a:pPr lvl="1"/>
            <a:r>
              <a:rPr lang="en-US" b="1"/>
              <a:t>Enhancement</a:t>
            </a:r>
            <a:endParaRPr lang="en-US" b="1">
              <a:cs typeface="Calibri"/>
            </a:endParaRPr>
          </a:p>
          <a:p>
            <a:pPr lvl="1"/>
            <a:r>
              <a:rPr lang="en-US" b="1"/>
              <a:t>Test</a:t>
            </a:r>
            <a:endParaRPr lang="en-US" b="1">
              <a:cs typeface="Calibri"/>
            </a:endParaRPr>
          </a:p>
        </p:txBody>
      </p:sp>
      <p:grpSp>
        <p:nvGrpSpPr>
          <p:cNvPr id="202" name="decorative circles">
            <a:extLst>
              <a:ext uri="{FF2B5EF4-FFF2-40B4-BE49-F238E27FC236}">
                <a16:creationId xmlns:a16="http://schemas.microsoft.com/office/drawing/2014/main" id="{844DB1CD-B507-4DAC-B2EA-076521D31A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203" name="Oval 202">
              <a:extLst>
                <a:ext uri="{FF2B5EF4-FFF2-40B4-BE49-F238E27FC236}">
                  <a16:creationId xmlns:a16="http://schemas.microsoft.com/office/drawing/2014/main" id="{118375C6-0D3C-4E5F-94B3-7EF5BAF06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59FFDA2-3384-4F42-90FE-F082B0578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27BA1C62-77DC-4AFA-A864-2FCD22EE6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06170D3A-AB46-45E9-84C7-F7612F207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DD7FF505-A555-4D6E-87E1-2179E753B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9E4792C-A3A6-40F9-B0F4-505095EE6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3" descr="Chart&#10;&#10;Description automatically generated">
            <a:extLst>
              <a:ext uri="{FF2B5EF4-FFF2-40B4-BE49-F238E27FC236}">
                <a16:creationId xmlns:a16="http://schemas.microsoft.com/office/drawing/2014/main" id="{5660623F-3CF5-D2DC-6A25-F897A1CC96CE}"/>
              </a:ext>
            </a:extLst>
          </p:cNvPr>
          <p:cNvPicPr>
            <a:picLocks noChangeAspect="1"/>
          </p:cNvPicPr>
          <p:nvPr/>
        </p:nvPicPr>
        <p:blipFill rotWithShape="1">
          <a:blip r:embed="rId2"/>
          <a:srcRect r="-3" b="-3"/>
          <a:stretch/>
        </p:blipFill>
        <p:spPr>
          <a:xfrm>
            <a:off x="6567716" y="69632"/>
            <a:ext cx="5385434" cy="538543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6" name="Picture 6" descr="Icon&#10;&#10;Description automatically generated">
            <a:extLst>
              <a:ext uri="{FF2B5EF4-FFF2-40B4-BE49-F238E27FC236}">
                <a16:creationId xmlns:a16="http://schemas.microsoft.com/office/drawing/2014/main" id="{03CFA4B0-A5D8-EAF0-1C57-7B720E133899}"/>
              </a:ext>
            </a:extLst>
          </p:cNvPr>
          <p:cNvPicPr>
            <a:picLocks noGrp="1" noChangeAspect="1"/>
          </p:cNvPicPr>
          <p:nvPr>
            <p:ph idx="1"/>
          </p:nvPr>
        </p:nvPicPr>
        <p:blipFill rotWithShape="1">
          <a:blip r:embed="rId3"/>
          <a:srcRect t="2471" r="2" b="2"/>
          <a:stretch/>
        </p:blipFill>
        <p:spPr>
          <a:xfrm>
            <a:off x="10354404" y="5050120"/>
            <a:ext cx="1837601" cy="1807884"/>
          </a:xfrm>
          <a:custGeom>
            <a:avLst/>
            <a:gdLst/>
            <a:ahLst/>
            <a:cxnLst/>
            <a:rect l="l" t="t" r="r" b="b"/>
            <a:pathLst>
              <a:path w="3043153" h="2967943">
                <a:moveTo>
                  <a:pt x="1773859" y="0"/>
                </a:moveTo>
                <a:cubicBezTo>
                  <a:pt x="2263696" y="0"/>
                  <a:pt x="2707161" y="198546"/>
                  <a:pt x="3028166" y="519551"/>
                </a:cubicBezTo>
                <a:lnTo>
                  <a:pt x="3043153" y="536041"/>
                </a:lnTo>
                <a:lnTo>
                  <a:pt x="3043153" y="2967943"/>
                </a:lnTo>
                <a:lnTo>
                  <a:pt x="464817" y="2967943"/>
                </a:lnTo>
                <a:lnTo>
                  <a:pt x="405063" y="2902197"/>
                </a:lnTo>
                <a:cubicBezTo>
                  <a:pt x="152012" y="2595570"/>
                  <a:pt x="0" y="2202466"/>
                  <a:pt x="0" y="1773859"/>
                </a:cubicBezTo>
                <a:cubicBezTo>
                  <a:pt x="0" y="794184"/>
                  <a:pt x="794184" y="0"/>
                  <a:pt x="1773859" y="0"/>
                </a:cubicBezTo>
                <a:close/>
              </a:path>
            </a:pathLst>
          </a:custGeom>
        </p:spPr>
      </p:pic>
    </p:spTree>
    <p:extLst>
      <p:ext uri="{BB962C8B-B14F-4D97-AF65-F5344CB8AC3E}">
        <p14:creationId xmlns:p14="http://schemas.microsoft.com/office/powerpoint/2010/main" val="14704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a:t>DevOps : CI</a:t>
            </a:r>
          </a:p>
        </p:txBody>
      </p:sp>
      <p:sp>
        <p:nvSpPr>
          <p:cNvPr id="197" name="Content Placeholder 196">
            <a:extLst>
              <a:ext uri="{FF2B5EF4-FFF2-40B4-BE49-F238E27FC236}">
                <a16:creationId xmlns:a16="http://schemas.microsoft.com/office/drawing/2014/main" id="{33869FB6-5A27-2D8B-FFEF-8BD3CEDDC979}"/>
              </a:ext>
            </a:extLst>
          </p:cNvPr>
          <p:cNvSpPr>
            <a:spLocks noGrp="1"/>
          </p:cNvSpPr>
          <p:nvPr>
            <p:ph idx="1"/>
          </p:nvPr>
        </p:nvSpPr>
        <p:spPr>
          <a:xfrm>
            <a:off x="777240" y="3428999"/>
            <a:ext cx="5117759" cy="2747963"/>
          </a:xfrm>
        </p:spPr>
        <p:txBody>
          <a:bodyPr anchor="t">
            <a:normAutofit/>
          </a:bodyPr>
          <a:lstStyle/>
          <a:p>
            <a:r>
              <a:rPr lang="en-US" sz="1800" b="1">
                <a:ea typeface="+mn-lt"/>
                <a:cs typeface="+mn-lt"/>
              </a:rPr>
              <a:t>Continuous integration </a:t>
            </a:r>
            <a:r>
              <a:rPr lang="en-US" sz="1800">
                <a:ea typeface="+mn-lt"/>
                <a:cs typeface="+mn-lt"/>
              </a:rPr>
              <a:t>is a DevOps software development practice where developers regularly merge their code changes into a central repository, after which automated builds.</a:t>
            </a:r>
          </a:p>
          <a:p>
            <a:pPr>
              <a:buClr>
                <a:srgbClr val="415275"/>
              </a:buClr>
            </a:pPr>
            <a:r>
              <a:rPr lang="en-US" sz="1800" b="1">
                <a:ea typeface="+mn-lt"/>
                <a:cs typeface="+mn-lt"/>
              </a:rPr>
              <a:t>Release Build:</a:t>
            </a:r>
            <a:r>
              <a:rPr lang="en-US" sz="1800">
                <a:ea typeface="+mn-lt"/>
                <a:cs typeface="+mn-lt"/>
              </a:rPr>
              <a:t> https://github.com/Novartus/ACC-Final-Project/releases</a:t>
            </a:r>
          </a:p>
          <a:p>
            <a:pPr>
              <a:buClr>
                <a:srgbClr val="415275"/>
              </a:buClr>
            </a:pPr>
            <a:endParaRPr lang="en-US" sz="1800">
              <a:ea typeface="+mn-lt"/>
              <a:cs typeface="+mn-lt"/>
            </a:endParaRPr>
          </a:p>
          <a:p>
            <a:pPr lvl="1">
              <a:buClr>
                <a:srgbClr val="415275"/>
              </a:buClr>
            </a:pPr>
            <a:endParaRPr lang="en-US" sz="1600">
              <a:ea typeface="+mn-lt"/>
              <a:cs typeface="+mn-lt"/>
            </a:endParaRPr>
          </a:p>
        </p:txBody>
      </p:sp>
      <p:sp>
        <p:nvSpPr>
          <p:cNvPr id="204"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206"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207" name="Oval 20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6">
            <a:extLst>
              <a:ext uri="{FF2B5EF4-FFF2-40B4-BE49-F238E27FC236}">
                <a16:creationId xmlns:a16="http://schemas.microsoft.com/office/drawing/2014/main" id="{ECF27B8E-B50E-D6FB-7D84-1DD5026990CA}"/>
              </a:ext>
            </a:extLst>
          </p:cNvPr>
          <p:cNvPicPr>
            <a:picLocks noChangeAspect="1"/>
          </p:cNvPicPr>
          <p:nvPr/>
        </p:nvPicPr>
        <p:blipFill>
          <a:blip r:embed="rId2"/>
          <a:stretch>
            <a:fillRect/>
          </a:stretch>
        </p:blipFill>
        <p:spPr>
          <a:xfrm>
            <a:off x="7569774" y="2640521"/>
            <a:ext cx="4162278" cy="3285612"/>
          </a:xfrm>
          <a:prstGeom prst="rect">
            <a:avLst/>
          </a:prstGeom>
        </p:spPr>
      </p:pic>
    </p:spTree>
    <p:extLst>
      <p:ext uri="{BB962C8B-B14F-4D97-AF65-F5344CB8AC3E}">
        <p14:creationId xmlns:p14="http://schemas.microsoft.com/office/powerpoint/2010/main" val="329798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0" name="Rectangle 29">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7D153CD1-B3CB-38BA-ADF1-A653E1F3C74E}"/>
              </a:ext>
            </a:extLst>
          </p:cNvPr>
          <p:cNvSpPr>
            <a:spLocks noGrp="1"/>
          </p:cNvSpPr>
          <p:nvPr>
            <p:ph type="title"/>
          </p:nvPr>
        </p:nvSpPr>
        <p:spPr>
          <a:xfrm>
            <a:off x="834105" y="974512"/>
            <a:ext cx="5650265" cy="2387600"/>
          </a:xfrm>
        </p:spPr>
        <p:txBody>
          <a:bodyPr vert="horz" lIns="91440" tIns="45720" rIns="91440" bIns="45720" rtlCol="0" anchor="b">
            <a:normAutofit/>
          </a:bodyPr>
          <a:lstStyle/>
          <a:p>
            <a:r>
              <a:rPr lang="en-US" sz="4400" dirty="0"/>
              <a:t>Behind the working of CI</a:t>
            </a:r>
          </a:p>
        </p:txBody>
      </p:sp>
      <p:grpSp>
        <p:nvGrpSpPr>
          <p:cNvPr id="34"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5" name="Oval 34">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A picture containing icon&#10;&#10;Description automatically generated">
            <a:extLst>
              <a:ext uri="{FF2B5EF4-FFF2-40B4-BE49-F238E27FC236}">
                <a16:creationId xmlns:a16="http://schemas.microsoft.com/office/drawing/2014/main" id="{1AF44763-2541-6454-FCF2-17A0D51FB72E}"/>
              </a:ext>
            </a:extLst>
          </p:cNvPr>
          <p:cNvPicPr>
            <a:picLocks noGrp="1" noChangeAspect="1"/>
          </p:cNvPicPr>
          <p:nvPr>
            <p:ph idx="1"/>
          </p:nvPr>
        </p:nvPicPr>
        <p:blipFill rotWithShape="1">
          <a:blip r:embed="rId2"/>
          <a:srcRect l="4638" r="12113" b="2"/>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5" name="Content Placeholder 7">
            <a:extLst>
              <a:ext uri="{FF2B5EF4-FFF2-40B4-BE49-F238E27FC236}">
                <a16:creationId xmlns:a16="http://schemas.microsoft.com/office/drawing/2014/main" id="{2B2EE956-D22C-DB53-2059-E2920EAA23C9}"/>
              </a:ext>
            </a:extLst>
          </p:cNvPr>
          <p:cNvSpPr txBox="1">
            <a:spLocks/>
          </p:cNvSpPr>
          <p:nvPr/>
        </p:nvSpPr>
        <p:spPr>
          <a:xfrm>
            <a:off x="777240" y="3428999"/>
            <a:ext cx="4606280" cy="2747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rgbClr val="415275"/>
              </a:buClr>
              <a:buAutoNum type="arabicPeriod"/>
            </a:pPr>
            <a:r>
              <a:rPr lang="en-US" sz="1800" dirty="0">
                <a:cs typeface="Calibri"/>
              </a:rPr>
              <a:t>Create a </a:t>
            </a:r>
            <a:r>
              <a:rPr lang="en-US" sz="1800" b="1" dirty="0">
                <a:cs typeface="Calibri"/>
              </a:rPr>
              <a:t>custom </a:t>
            </a:r>
            <a:r>
              <a:rPr lang="en-US" sz="1800" dirty="0">
                <a:cs typeface="Calibri"/>
              </a:rPr>
              <a:t>build file according to project(Ant/ Maven)</a:t>
            </a:r>
          </a:p>
          <a:p>
            <a:pPr marL="342900" indent="-342900">
              <a:buClr>
                <a:srgbClr val="415275"/>
              </a:buClr>
              <a:buAutoNum type="arabicPeriod"/>
            </a:pPr>
            <a:r>
              <a:rPr lang="en-US" sz="1800" dirty="0">
                <a:cs typeface="Calibri"/>
              </a:rPr>
              <a:t>Config the build commands</a:t>
            </a:r>
          </a:p>
          <a:p>
            <a:pPr marL="342900" indent="-342900">
              <a:buClr>
                <a:srgbClr val="415275"/>
              </a:buClr>
              <a:buAutoNum type="arabicPeriod"/>
            </a:pPr>
            <a:r>
              <a:rPr lang="en-US" sz="1800" dirty="0">
                <a:cs typeface="Calibri"/>
              </a:rPr>
              <a:t>A CI/CD platform, that can fire these commands</a:t>
            </a:r>
          </a:p>
          <a:p>
            <a:pPr marL="342900" indent="-342900">
              <a:buClr>
                <a:srgbClr val="415275"/>
              </a:buClr>
              <a:buAutoNum type="arabicPeriod"/>
            </a:pPr>
            <a:r>
              <a:rPr lang="en-US" sz="1800" dirty="0">
                <a:cs typeface="Calibri"/>
              </a:rPr>
              <a:t>An update to GitHub with the help of webhooks.</a:t>
            </a:r>
          </a:p>
        </p:txBody>
      </p:sp>
    </p:spTree>
    <p:extLst>
      <p:ext uri="{BB962C8B-B14F-4D97-AF65-F5344CB8AC3E}">
        <p14:creationId xmlns:p14="http://schemas.microsoft.com/office/powerpoint/2010/main" val="241465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3" name="Rectangle 212">
            <a:extLst>
              <a:ext uri="{FF2B5EF4-FFF2-40B4-BE49-F238E27FC236}">
                <a16:creationId xmlns:a16="http://schemas.microsoft.com/office/drawing/2014/main" id="{7D0C7BAC-A9A7-4A90-8672-2EBEC5D6C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F596CC8E-63AE-4FBB-B170-725D8CC84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481537" y="356434"/>
            <a:ext cx="6168331" cy="799279"/>
          </a:xfrm>
        </p:spPr>
        <p:txBody>
          <a:bodyPr vert="horz" lIns="91440" tIns="45720" rIns="91440" bIns="45720" rtlCol="0" anchor="b">
            <a:normAutofit/>
          </a:bodyPr>
          <a:lstStyle/>
          <a:p>
            <a:r>
              <a:rPr lang="en-US" sz="4400"/>
              <a:t>GitHub Actions</a:t>
            </a:r>
          </a:p>
        </p:txBody>
      </p:sp>
      <p:sp>
        <p:nvSpPr>
          <p:cNvPr id="197" name="Content Placeholder 196">
            <a:extLst>
              <a:ext uri="{FF2B5EF4-FFF2-40B4-BE49-F238E27FC236}">
                <a16:creationId xmlns:a16="http://schemas.microsoft.com/office/drawing/2014/main" id="{33869FB6-5A27-2D8B-FFEF-8BD3CEDDC979}"/>
              </a:ext>
            </a:extLst>
          </p:cNvPr>
          <p:cNvSpPr>
            <a:spLocks noGrp="1"/>
          </p:cNvSpPr>
          <p:nvPr>
            <p:ph idx="1"/>
          </p:nvPr>
        </p:nvSpPr>
        <p:spPr>
          <a:xfrm>
            <a:off x="367807" y="1211237"/>
            <a:ext cx="9364180" cy="1371815"/>
          </a:xfrm>
        </p:spPr>
        <p:txBody>
          <a:bodyPr anchor="t">
            <a:normAutofit/>
          </a:bodyPr>
          <a:lstStyle/>
          <a:p>
            <a:pPr algn="just">
              <a:buClr>
                <a:srgbClr val="415275"/>
              </a:buClr>
            </a:pPr>
            <a:r>
              <a:rPr lang="en-US" sz="1800">
                <a:ea typeface="+mn-lt"/>
                <a:cs typeface="+mn-lt"/>
              </a:rPr>
              <a:t>GitHub Actions is a continuous integration and continuous delivery (CI/CD) platform that allows us to automate your build, test, and deployment pipeline. </a:t>
            </a:r>
            <a:endParaRPr lang="en-US" sz="1800">
              <a:cs typeface="Calibri"/>
            </a:endParaRPr>
          </a:p>
          <a:p>
            <a:pPr algn="just">
              <a:buClr>
                <a:srgbClr val="415275"/>
              </a:buClr>
            </a:pPr>
            <a:r>
              <a:rPr lang="en-US" sz="1800">
                <a:ea typeface="+mn-lt"/>
                <a:cs typeface="+mn-lt"/>
              </a:rPr>
              <a:t>We can create workflows that build and test every pull request to your repository or deploy merged pull requests to production.</a:t>
            </a:r>
          </a:p>
        </p:txBody>
      </p:sp>
      <p:grpSp>
        <p:nvGrpSpPr>
          <p:cNvPr id="217" name="decorative circles">
            <a:extLst>
              <a:ext uri="{FF2B5EF4-FFF2-40B4-BE49-F238E27FC236}">
                <a16:creationId xmlns:a16="http://schemas.microsoft.com/office/drawing/2014/main" id="{844DB1CD-B507-4DAC-B2EA-076521D31A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222248" cy="4723381"/>
            <a:chOff x="8132461" y="220046"/>
            <a:chExt cx="3222248" cy="4723381"/>
          </a:xfrm>
        </p:grpSpPr>
        <p:sp>
          <p:nvSpPr>
            <p:cNvPr id="218" name="Oval 217">
              <a:extLst>
                <a:ext uri="{FF2B5EF4-FFF2-40B4-BE49-F238E27FC236}">
                  <a16:creationId xmlns:a16="http://schemas.microsoft.com/office/drawing/2014/main" id="{118375C6-0D3C-4E5F-94B3-7EF5BAF06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7BA1C62-77DC-4AFA-A864-2FCD22EE6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6170D3A-AB46-45E9-84C7-F7612F207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A9E4792C-A3A6-40F9-B0F4-505095EE6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3" descr="Icon&#10;&#10;Description automatically generated">
            <a:extLst>
              <a:ext uri="{FF2B5EF4-FFF2-40B4-BE49-F238E27FC236}">
                <a16:creationId xmlns:a16="http://schemas.microsoft.com/office/drawing/2014/main" id="{9500168C-FDC6-B0AC-5CCA-5E48F3F93B81}"/>
              </a:ext>
            </a:extLst>
          </p:cNvPr>
          <p:cNvPicPr>
            <a:picLocks noChangeAspect="1"/>
          </p:cNvPicPr>
          <p:nvPr/>
        </p:nvPicPr>
        <p:blipFill rotWithShape="1">
          <a:blip r:embed="rId2"/>
          <a:srcRect r="2" b="2"/>
          <a:stretch/>
        </p:blipFill>
        <p:spPr>
          <a:xfrm>
            <a:off x="9740820" y="69632"/>
            <a:ext cx="2178212" cy="2178212"/>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
        <p:nvSpPr>
          <p:cNvPr id="6" name="Title 1">
            <a:extLst>
              <a:ext uri="{FF2B5EF4-FFF2-40B4-BE49-F238E27FC236}">
                <a16:creationId xmlns:a16="http://schemas.microsoft.com/office/drawing/2014/main" id="{D6E3C2E0-FF19-E61E-67C2-8269C79E8E94}"/>
              </a:ext>
            </a:extLst>
          </p:cNvPr>
          <p:cNvSpPr txBox="1">
            <a:spLocks/>
          </p:cNvSpPr>
          <p:nvPr/>
        </p:nvSpPr>
        <p:spPr>
          <a:xfrm>
            <a:off x="481538" y="2722046"/>
            <a:ext cx="4606280" cy="8333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sz="4400"/>
              <a:t>CI Build List</a:t>
            </a:r>
          </a:p>
        </p:txBody>
      </p:sp>
      <p:sp>
        <p:nvSpPr>
          <p:cNvPr id="7" name="Content Placeholder 7">
            <a:extLst>
              <a:ext uri="{FF2B5EF4-FFF2-40B4-BE49-F238E27FC236}">
                <a16:creationId xmlns:a16="http://schemas.microsoft.com/office/drawing/2014/main" id="{2887A026-3A0B-74D7-228B-A4DCE2E7D844}"/>
              </a:ext>
            </a:extLst>
          </p:cNvPr>
          <p:cNvSpPr txBox="1">
            <a:spLocks/>
          </p:cNvSpPr>
          <p:nvPr/>
        </p:nvSpPr>
        <p:spPr>
          <a:xfrm>
            <a:off x="413300" y="3690582"/>
            <a:ext cx="5868697" cy="15196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cs typeface="Calibri"/>
              </a:rPr>
              <a:t>It will check whether build can be generated or not.</a:t>
            </a:r>
          </a:p>
          <a:p>
            <a:pPr>
              <a:buClr>
                <a:srgbClr val="415275"/>
              </a:buClr>
            </a:pPr>
            <a:r>
              <a:rPr lang="en-US" sz="1800">
                <a:cs typeface="Calibri"/>
              </a:rPr>
              <a:t>If it throws an error during the build, then Status will be marked as failure.</a:t>
            </a:r>
          </a:p>
          <a:p>
            <a:pPr>
              <a:buClr>
                <a:srgbClr val="415275"/>
              </a:buClr>
            </a:pPr>
            <a:r>
              <a:rPr lang="en-US" sz="1800">
                <a:cs typeface="Calibri"/>
              </a:rPr>
              <a:t>Email notification will be sent  according to the same.</a:t>
            </a:r>
          </a:p>
        </p:txBody>
      </p:sp>
      <p:pic>
        <p:nvPicPr>
          <p:cNvPr id="16" name="Picture 16">
            <a:extLst>
              <a:ext uri="{FF2B5EF4-FFF2-40B4-BE49-F238E27FC236}">
                <a16:creationId xmlns:a16="http://schemas.microsoft.com/office/drawing/2014/main" id="{2B9EDAD6-4E70-5753-DECB-E2D11ECF274D}"/>
              </a:ext>
            </a:extLst>
          </p:cNvPr>
          <p:cNvPicPr>
            <a:picLocks noChangeAspect="1"/>
          </p:cNvPicPr>
          <p:nvPr/>
        </p:nvPicPr>
        <p:blipFill rotWithShape="1">
          <a:blip r:embed="rId3"/>
          <a:srcRect t="-870" r="30769" b="415"/>
          <a:stretch/>
        </p:blipFill>
        <p:spPr>
          <a:xfrm>
            <a:off x="6202908" y="3271467"/>
            <a:ext cx="5767755" cy="3361949"/>
          </a:xfrm>
          <a:prstGeom prst="rect">
            <a:avLst/>
          </a:prstGeom>
        </p:spPr>
      </p:pic>
      <p:pic>
        <p:nvPicPr>
          <p:cNvPr id="17" name="Picture 17">
            <a:extLst>
              <a:ext uri="{FF2B5EF4-FFF2-40B4-BE49-F238E27FC236}">
                <a16:creationId xmlns:a16="http://schemas.microsoft.com/office/drawing/2014/main" id="{D6087FCD-BB2C-D12E-9FAF-9B6CE28EA250}"/>
              </a:ext>
            </a:extLst>
          </p:cNvPr>
          <p:cNvPicPr>
            <a:picLocks noChangeAspect="1"/>
          </p:cNvPicPr>
          <p:nvPr/>
        </p:nvPicPr>
        <p:blipFill>
          <a:blip r:embed="rId4"/>
          <a:stretch>
            <a:fillRect/>
          </a:stretch>
        </p:blipFill>
        <p:spPr>
          <a:xfrm>
            <a:off x="8543356" y="2990424"/>
            <a:ext cx="1428750" cy="285750"/>
          </a:xfrm>
          <a:prstGeom prst="rect">
            <a:avLst/>
          </a:prstGeom>
        </p:spPr>
      </p:pic>
    </p:spTree>
    <p:extLst>
      <p:ext uri="{BB962C8B-B14F-4D97-AF65-F5344CB8AC3E}">
        <p14:creationId xmlns:p14="http://schemas.microsoft.com/office/powerpoint/2010/main" val="343068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1"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43" name="Oval 11">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3" name="Freeform: Shape 22">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Oval 24">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8" name="Rectangle 27">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32"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45" name="Oval 32">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FB2C82A5-97EF-5BD4-5E0D-26DB20681A16}"/>
              </a:ext>
            </a:extLst>
          </p:cNvPr>
          <p:cNvSpPr>
            <a:spLocks noGrp="1"/>
          </p:cNvSpPr>
          <p:nvPr>
            <p:ph type="title"/>
          </p:nvPr>
        </p:nvSpPr>
        <p:spPr>
          <a:xfrm>
            <a:off x="2562606" y="2020062"/>
            <a:ext cx="7063739" cy="2387600"/>
          </a:xfrm>
        </p:spPr>
        <p:txBody>
          <a:bodyPr vert="horz" lIns="91440" tIns="45720" rIns="91440" bIns="45720" rtlCol="0" anchor="b">
            <a:normAutofit/>
          </a:bodyPr>
          <a:lstStyle/>
          <a:p>
            <a:pPr algn="ctr"/>
            <a:r>
              <a:rPr lang="en-US"/>
              <a:t>Continuous Integration Demo</a:t>
            </a:r>
          </a:p>
        </p:txBody>
      </p:sp>
      <p:pic>
        <p:nvPicPr>
          <p:cNvPr id="48" name="Graphic 47">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0"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4"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6" name="Graphic 55">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3543768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8DBD7D56-B82D-FD25-88B5-7A380A279743}"/>
              </a:ext>
            </a:extLst>
          </p:cNvPr>
          <p:cNvSpPr>
            <a:spLocks noGrp="1"/>
          </p:cNvSpPr>
          <p:nvPr>
            <p:ph type="title"/>
          </p:nvPr>
        </p:nvSpPr>
        <p:spPr>
          <a:xfrm>
            <a:off x="777240" y="777240"/>
            <a:ext cx="4606280" cy="2493876"/>
          </a:xfrm>
        </p:spPr>
        <p:txBody>
          <a:bodyPr vert="horz" lIns="91440" tIns="45720" rIns="91440" bIns="45720" rtlCol="0" anchor="b">
            <a:normAutofit/>
          </a:bodyPr>
          <a:lstStyle/>
          <a:p>
            <a:r>
              <a:rPr lang="en-US" sz="4400" kern="1200">
                <a:latin typeface="+mj-lt"/>
                <a:ea typeface="+mj-ea"/>
                <a:cs typeface="+mj-cs"/>
              </a:rPr>
              <a:t>Docker</a:t>
            </a:r>
          </a:p>
        </p:txBody>
      </p:sp>
      <p:sp>
        <p:nvSpPr>
          <p:cNvPr id="5" name="Content Placeholder 23">
            <a:extLst>
              <a:ext uri="{FF2B5EF4-FFF2-40B4-BE49-F238E27FC236}">
                <a16:creationId xmlns:a16="http://schemas.microsoft.com/office/drawing/2014/main" id="{812DD403-86F7-BD89-BBED-D8FC41314990}"/>
              </a:ext>
            </a:extLst>
          </p:cNvPr>
          <p:cNvSpPr txBox="1">
            <a:spLocks/>
          </p:cNvSpPr>
          <p:nvPr/>
        </p:nvSpPr>
        <p:spPr>
          <a:xfrm>
            <a:off x="777240" y="3428999"/>
            <a:ext cx="4606280" cy="2747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Docker is a set of platform as a service (Paas) products that use OS-level virtualization to deliver software in packages called containers.</a:t>
            </a:r>
          </a:p>
          <a:p>
            <a:r>
              <a:rPr lang="en-US" sz="1800"/>
              <a:t>For this project we've dockerized the entire application. </a:t>
            </a:r>
          </a:p>
        </p:txBody>
      </p:sp>
      <p:grpSp>
        <p:nvGrpSpPr>
          <p:cNvPr id="1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6" name="Oval 1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Logo, icon&#10;&#10;Description automatically generated">
            <a:extLst>
              <a:ext uri="{FF2B5EF4-FFF2-40B4-BE49-F238E27FC236}">
                <a16:creationId xmlns:a16="http://schemas.microsoft.com/office/drawing/2014/main" id="{4915B1E6-F9EE-E00F-CD29-616625345E0B}"/>
              </a:ext>
            </a:extLst>
          </p:cNvPr>
          <p:cNvPicPr>
            <a:picLocks noChangeAspect="1"/>
          </p:cNvPicPr>
          <p:nvPr/>
        </p:nvPicPr>
        <p:blipFill rotWithShape="1">
          <a:blip r:embed="rId2"/>
          <a:srcRect r="2" b="20729"/>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8140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100E039-AD90-67A9-5DE2-85E1AD6F0290}"/>
              </a:ext>
            </a:extLst>
          </p:cNvPr>
          <p:cNvSpPr>
            <a:spLocks noGrp="1"/>
          </p:cNvSpPr>
          <p:nvPr>
            <p:ph type="title"/>
          </p:nvPr>
        </p:nvSpPr>
        <p:spPr>
          <a:xfrm>
            <a:off x="745925" y="380582"/>
            <a:ext cx="4606280" cy="969876"/>
          </a:xfrm>
        </p:spPr>
        <p:txBody>
          <a:bodyPr anchor="b">
            <a:normAutofit/>
          </a:bodyPr>
          <a:lstStyle/>
          <a:p>
            <a:r>
              <a:rPr lang="en-US" sz="4400"/>
              <a:t>Conclusion</a:t>
            </a:r>
          </a:p>
        </p:txBody>
      </p:sp>
      <p:sp>
        <p:nvSpPr>
          <p:cNvPr id="3" name="Content Placeholder 2">
            <a:extLst>
              <a:ext uri="{FF2B5EF4-FFF2-40B4-BE49-F238E27FC236}">
                <a16:creationId xmlns:a16="http://schemas.microsoft.com/office/drawing/2014/main" id="{EB0C76A4-314B-68DA-5418-DF710735097E}"/>
              </a:ext>
            </a:extLst>
          </p:cNvPr>
          <p:cNvSpPr>
            <a:spLocks noGrp="1"/>
          </p:cNvSpPr>
          <p:nvPr>
            <p:ph idx="1"/>
          </p:nvPr>
        </p:nvSpPr>
        <p:spPr>
          <a:xfrm>
            <a:off x="662418" y="1487465"/>
            <a:ext cx="4606280" cy="5044401"/>
          </a:xfrm>
        </p:spPr>
        <p:txBody>
          <a:bodyPr anchor="t">
            <a:normAutofit/>
          </a:bodyPr>
          <a:lstStyle/>
          <a:p>
            <a:r>
              <a:rPr lang="en-US" sz="1800">
                <a:ea typeface="+mn-lt"/>
                <a:cs typeface="+mn-lt"/>
              </a:rPr>
              <a:t>Used Algorithms &amp; Data Structure:</a:t>
            </a:r>
          </a:p>
          <a:p>
            <a:pPr lvl="1">
              <a:buClr>
                <a:srgbClr val="415275"/>
              </a:buClr>
            </a:pPr>
            <a:r>
              <a:rPr lang="en-US">
                <a:ea typeface="+mn-lt"/>
                <a:cs typeface="+mn-lt"/>
              </a:rPr>
              <a:t>Edit Distance </a:t>
            </a:r>
          </a:p>
          <a:p>
            <a:pPr lvl="1">
              <a:buClr>
                <a:srgbClr val="415275"/>
              </a:buClr>
            </a:pPr>
            <a:r>
              <a:rPr lang="en-US">
                <a:ea typeface="+mn-lt"/>
                <a:cs typeface="+mn-lt"/>
              </a:rPr>
              <a:t>Pattern Matching</a:t>
            </a:r>
          </a:p>
          <a:p>
            <a:pPr lvl="1">
              <a:buClr>
                <a:srgbClr val="415275"/>
              </a:buClr>
            </a:pPr>
            <a:r>
              <a:rPr lang="en-US">
                <a:ea typeface="+mn-lt"/>
                <a:cs typeface="+mn-lt"/>
              </a:rPr>
              <a:t>Hash-Set, Hash-Map</a:t>
            </a:r>
          </a:p>
          <a:p>
            <a:pPr lvl="1">
              <a:buClr>
                <a:srgbClr val="415275"/>
              </a:buClr>
            </a:pPr>
            <a:r>
              <a:rPr lang="en-US">
                <a:ea typeface="+mn-lt"/>
                <a:cs typeface="+mn-lt"/>
              </a:rPr>
              <a:t>Merge Sort</a:t>
            </a:r>
          </a:p>
          <a:p>
            <a:pPr lvl="1">
              <a:buClr>
                <a:srgbClr val="415275"/>
              </a:buClr>
            </a:pPr>
            <a:endParaRPr lang="en-US" sz="1600">
              <a:ea typeface="+mn-lt"/>
              <a:cs typeface="+mn-lt"/>
            </a:endParaRPr>
          </a:p>
          <a:p>
            <a:pPr>
              <a:buClr>
                <a:srgbClr val="415275"/>
              </a:buClr>
            </a:pPr>
            <a:r>
              <a:rPr lang="en-US" sz="1800">
                <a:ea typeface="+mn-lt"/>
                <a:cs typeface="+mn-lt"/>
              </a:rPr>
              <a:t>Future Scope:</a:t>
            </a:r>
            <a:endParaRPr lang="en-US" sz="1800">
              <a:cs typeface="Calibri"/>
            </a:endParaRPr>
          </a:p>
          <a:p>
            <a:pPr lvl="1">
              <a:buClr>
                <a:srgbClr val="415275"/>
              </a:buClr>
            </a:pPr>
            <a:r>
              <a:rPr lang="en-US">
                <a:cs typeface="Calibri"/>
              </a:rPr>
              <a:t>Responsive UI for user experience</a:t>
            </a:r>
          </a:p>
          <a:p>
            <a:pPr lvl="1">
              <a:buClr>
                <a:srgbClr val="415275"/>
              </a:buClr>
            </a:pPr>
            <a:r>
              <a:rPr lang="en-US">
                <a:cs typeface="Calibri"/>
              </a:rPr>
              <a:t>Expanding the searching capability</a:t>
            </a:r>
          </a:p>
          <a:p>
            <a:pPr lvl="1">
              <a:buClr>
                <a:srgbClr val="415275"/>
              </a:buClr>
            </a:pPr>
            <a:endParaRPr lang="en-US">
              <a:cs typeface="Calibri"/>
            </a:endParaRPr>
          </a:p>
          <a:p>
            <a:pPr>
              <a:buClr>
                <a:srgbClr val="415275"/>
              </a:buClr>
            </a:pPr>
            <a:r>
              <a:rPr lang="en-US" sz="1800">
                <a:cs typeface="Calibri"/>
              </a:rPr>
              <a:t>Future Scope for DevOps:</a:t>
            </a:r>
          </a:p>
          <a:p>
            <a:pPr lvl="1">
              <a:buClr>
                <a:srgbClr val="415275"/>
              </a:buClr>
            </a:pPr>
            <a:r>
              <a:rPr lang="en-US">
                <a:cs typeface="Calibri"/>
              </a:rPr>
              <a:t>CI/CD Pipeline with Jenkins</a:t>
            </a:r>
          </a:p>
          <a:p>
            <a:pPr lvl="1">
              <a:buClr>
                <a:srgbClr val="415275"/>
              </a:buClr>
            </a:pPr>
            <a:r>
              <a:rPr lang="en-US">
                <a:cs typeface="Calibri"/>
              </a:rPr>
              <a:t>Automatic Releases</a:t>
            </a:r>
          </a:p>
        </p:txBody>
      </p:sp>
      <p:sp>
        <p:nvSpPr>
          <p:cNvPr id="66"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69" name="Oval 68">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a:extLst>
              <a:ext uri="{FF2B5EF4-FFF2-40B4-BE49-F238E27FC236}">
                <a16:creationId xmlns:a16="http://schemas.microsoft.com/office/drawing/2014/main" id="{07A59BA8-43D8-C9C7-60FF-693FC8D6BB59}"/>
              </a:ext>
            </a:extLst>
          </p:cNvPr>
          <p:cNvPicPr>
            <a:picLocks noChangeAspect="1"/>
          </p:cNvPicPr>
          <p:nvPr/>
        </p:nvPicPr>
        <p:blipFill>
          <a:blip r:embed="rId2"/>
          <a:stretch>
            <a:fillRect/>
          </a:stretch>
        </p:blipFill>
        <p:spPr>
          <a:xfrm>
            <a:off x="7425422" y="1691342"/>
            <a:ext cx="3475314" cy="3475314"/>
          </a:xfrm>
          <a:prstGeom prst="rect">
            <a:avLst/>
          </a:prstGeom>
        </p:spPr>
      </p:pic>
    </p:spTree>
    <p:extLst>
      <p:ext uri="{BB962C8B-B14F-4D97-AF65-F5344CB8AC3E}">
        <p14:creationId xmlns:p14="http://schemas.microsoft.com/office/powerpoint/2010/main" val="262615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100E039-AD90-67A9-5DE2-85E1AD6F0290}"/>
              </a:ext>
            </a:extLst>
          </p:cNvPr>
          <p:cNvSpPr>
            <a:spLocks noGrp="1"/>
          </p:cNvSpPr>
          <p:nvPr>
            <p:ph type="title"/>
          </p:nvPr>
        </p:nvSpPr>
        <p:spPr>
          <a:xfrm>
            <a:off x="777240" y="777240"/>
            <a:ext cx="4606280" cy="2493876"/>
          </a:xfrm>
        </p:spPr>
        <p:txBody>
          <a:bodyPr anchor="b">
            <a:normAutofit/>
          </a:bodyPr>
          <a:lstStyle/>
          <a:p>
            <a:r>
              <a:rPr lang="en-US" sz="4400"/>
              <a:t>References</a:t>
            </a:r>
          </a:p>
        </p:txBody>
      </p:sp>
      <p:sp>
        <p:nvSpPr>
          <p:cNvPr id="3" name="Content Placeholder 2">
            <a:extLst>
              <a:ext uri="{FF2B5EF4-FFF2-40B4-BE49-F238E27FC236}">
                <a16:creationId xmlns:a16="http://schemas.microsoft.com/office/drawing/2014/main" id="{EB0C76A4-314B-68DA-5418-DF710735097E}"/>
              </a:ext>
            </a:extLst>
          </p:cNvPr>
          <p:cNvSpPr>
            <a:spLocks noGrp="1"/>
          </p:cNvSpPr>
          <p:nvPr>
            <p:ph idx="1"/>
          </p:nvPr>
        </p:nvSpPr>
        <p:spPr>
          <a:xfrm>
            <a:off x="777240" y="3428999"/>
            <a:ext cx="4606280" cy="2747963"/>
          </a:xfrm>
        </p:spPr>
        <p:txBody>
          <a:bodyPr anchor="t">
            <a:normAutofit/>
          </a:bodyPr>
          <a:lstStyle/>
          <a:p>
            <a:pPr>
              <a:buClr>
                <a:srgbClr val="1A212F">
                  <a:lumMod val="75000"/>
                  <a:lumOff val="25000"/>
                </a:srgbClr>
              </a:buClr>
            </a:pPr>
            <a:r>
              <a:rPr lang="en-US" sz="1800">
                <a:ea typeface="+mn-lt"/>
                <a:cs typeface="+mn-lt"/>
                <a:hlinkClick r:id="rId2"/>
              </a:rPr>
              <a:t>https://www.deepcrawl.com/knowledge/technical-seo-library/how-do-search-engines-work/</a:t>
            </a:r>
            <a:endParaRPr lang="en-US" sz="1800">
              <a:cs typeface="Calibri"/>
            </a:endParaRPr>
          </a:p>
          <a:p>
            <a:pPr>
              <a:buClr>
                <a:srgbClr val="415275"/>
              </a:buClr>
            </a:pPr>
            <a:r>
              <a:rPr lang="en-US" sz="1800">
                <a:ea typeface="+mn-lt"/>
                <a:cs typeface="+mn-lt"/>
                <a:hlinkClick r:id="rId3"/>
              </a:rPr>
              <a:t>https://www.searchenginejournal.com/search-engines/</a:t>
            </a:r>
            <a:endParaRPr lang="en-US" sz="1800">
              <a:cs typeface="Calibri"/>
            </a:endParaRPr>
          </a:p>
          <a:p>
            <a:pPr>
              <a:buClr>
                <a:srgbClr val="415275"/>
              </a:buClr>
            </a:pPr>
            <a:r>
              <a:rPr lang="en-US" sz="1800">
                <a:ea typeface="+mn-lt"/>
                <a:cs typeface="+mn-lt"/>
                <a:hlinkClick r:id="rId4"/>
              </a:rPr>
              <a:t>https://developers.google.com/search/docs/beginner/seo-starter-guide</a:t>
            </a:r>
            <a:endParaRPr lang="en-US" sz="1800">
              <a:cs typeface="Calibri"/>
            </a:endParaRPr>
          </a:p>
          <a:p>
            <a:pPr>
              <a:buClr>
                <a:srgbClr val="415275"/>
              </a:buClr>
            </a:pPr>
            <a:r>
              <a:rPr lang="en-US" sz="1800">
                <a:cs typeface="Calibri"/>
                <a:hlinkClick r:id="rId5"/>
              </a:rPr>
              <a:t>https://www.freepik.com</a:t>
            </a:r>
            <a:endParaRPr lang="en-US" sz="1800">
              <a:cs typeface="Calibri"/>
            </a:endParaRPr>
          </a:p>
          <a:p>
            <a:pPr>
              <a:buClr>
                <a:srgbClr val="415275"/>
              </a:buClr>
            </a:pPr>
            <a:endParaRPr lang="en-US" sz="1800">
              <a:cs typeface="Calibri"/>
            </a:endParaRPr>
          </a:p>
        </p:txBody>
      </p:sp>
      <p:grpSp>
        <p:nvGrpSpPr>
          <p:cNvPr id="44"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45" name="Oval 44">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descr="Graphical user interface, application, icon&#10;&#10;Description automatically generated">
            <a:extLst>
              <a:ext uri="{FF2B5EF4-FFF2-40B4-BE49-F238E27FC236}">
                <a16:creationId xmlns:a16="http://schemas.microsoft.com/office/drawing/2014/main" id="{4E1B61CA-5109-92F6-51B5-58CF4ADEC110}"/>
              </a:ext>
            </a:extLst>
          </p:cNvPr>
          <p:cNvPicPr>
            <a:picLocks noChangeAspect="1"/>
          </p:cNvPicPr>
          <p:nvPr/>
        </p:nvPicPr>
        <p:blipFill rotWithShape="1">
          <a:blip r:embed="rId6"/>
          <a:srcRect l="14999" r="18499" b="-2"/>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81577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605329" cy="6038357"/>
            <a:chOff x="244914" y="299808"/>
            <a:chExt cx="11605329"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3802" y="348694"/>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0F4EEF6-04C1-C071-91D5-9072278F799D}"/>
              </a:ext>
            </a:extLst>
          </p:cNvPr>
          <p:cNvSpPr>
            <a:spLocks noGrp="1"/>
          </p:cNvSpPr>
          <p:nvPr>
            <p:ph type="title"/>
          </p:nvPr>
        </p:nvSpPr>
        <p:spPr>
          <a:xfrm>
            <a:off x="770878" y="952022"/>
            <a:ext cx="2862591" cy="5157049"/>
          </a:xfrm>
        </p:spPr>
        <p:txBody>
          <a:bodyPr anchor="ctr">
            <a:normAutofit/>
          </a:bodyPr>
          <a:lstStyle/>
          <a:p>
            <a:r>
              <a:rPr lang="en-US" sz="4400"/>
              <a:t>Content</a:t>
            </a:r>
          </a:p>
        </p:txBody>
      </p:sp>
      <p:graphicFrame>
        <p:nvGraphicFramePr>
          <p:cNvPr id="5" name="Content Placeholder 2">
            <a:extLst>
              <a:ext uri="{FF2B5EF4-FFF2-40B4-BE49-F238E27FC236}">
                <a16:creationId xmlns:a16="http://schemas.microsoft.com/office/drawing/2014/main" id="{DC58C8BB-060F-82C4-DFAF-1C71DA684CF6}"/>
              </a:ext>
            </a:extLst>
          </p:cNvPr>
          <p:cNvGraphicFramePr>
            <a:graphicFrameLocks noGrp="1"/>
          </p:cNvGraphicFramePr>
          <p:nvPr>
            <p:ph idx="1"/>
            <p:extLst>
              <p:ext uri="{D42A27DB-BD31-4B8C-83A1-F6EECF244321}">
                <p14:modId xmlns:p14="http://schemas.microsoft.com/office/powerpoint/2010/main" val="4167703668"/>
              </p:ext>
            </p:extLst>
          </p:nvPr>
        </p:nvGraphicFramePr>
        <p:xfrm>
          <a:off x="4796165" y="847638"/>
          <a:ext cx="7399753" cy="5491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991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9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95" name="Oval 9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6" name="Freeform: Shape 10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7" name="Freeform: Shape 10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8" name="Oval 10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111" name="Rectangle 110">
            <a:extLst>
              <a:ext uri="{FF2B5EF4-FFF2-40B4-BE49-F238E27FC236}">
                <a16:creationId xmlns:a16="http://schemas.microsoft.com/office/drawing/2014/main" id="{B819EFE0-C528-414F-A76F-BFCA99E25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3591EEA-2945-4D41-8E6E-CB1CEDBB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3666082" y="3553695"/>
            <a:ext cx="7311973" cy="1593829"/>
          </a:xfrm>
        </p:spPr>
        <p:txBody>
          <a:bodyPr vert="horz" lIns="91440" tIns="45720" rIns="91440" bIns="45720" rtlCol="0" anchor="b">
            <a:normAutofit/>
          </a:bodyPr>
          <a:lstStyle/>
          <a:p>
            <a:r>
              <a:rPr lang="en-US"/>
              <a:t>Thank You</a:t>
            </a:r>
          </a:p>
        </p:txBody>
      </p:sp>
      <p:grpSp>
        <p:nvGrpSpPr>
          <p:cNvPr id="115" name="Decorative Circles">
            <a:extLst>
              <a:ext uri="{FF2B5EF4-FFF2-40B4-BE49-F238E27FC236}">
                <a16:creationId xmlns:a16="http://schemas.microsoft.com/office/drawing/2014/main" id="{531B6EAA-A594-4F51-BED7-7A9C42D483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4277" y="956155"/>
            <a:ext cx="9049452" cy="1836961"/>
            <a:chOff x="374277" y="956155"/>
            <a:chExt cx="9049452" cy="1836961"/>
          </a:xfrm>
        </p:grpSpPr>
        <p:sp>
          <p:nvSpPr>
            <p:cNvPr id="116" name="Oval 115">
              <a:extLst>
                <a:ext uri="{FF2B5EF4-FFF2-40B4-BE49-F238E27FC236}">
                  <a16:creationId xmlns:a16="http://schemas.microsoft.com/office/drawing/2014/main" id="{72F90FEB-914A-4D22-8705-854B4974E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0C717B56-8B40-4AA9-A987-BDCAB8B54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DEC8EC4-2C54-4975-ADFB-F90CC65C8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601B462-2C01-4E17-925B-1090B157B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6060B23-EF2B-44D0-9B30-499BD4D34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Oval 3">
            <a:extLst>
              <a:ext uri="{FF2B5EF4-FFF2-40B4-BE49-F238E27FC236}">
                <a16:creationId xmlns:a16="http://schemas.microsoft.com/office/drawing/2014/main" id="{F842A3FA-BE9C-4241-A8C9-AACE4A04F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Graphic 123">
            <a:extLst>
              <a:ext uri="{FF2B5EF4-FFF2-40B4-BE49-F238E27FC236}">
                <a16:creationId xmlns:a16="http://schemas.microsoft.com/office/drawing/2014/main" id="{8B2965F9-94B5-4281-803E-214FFC2D4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832" t="48467" r="13582" b="10444"/>
          <a:stretch/>
        </p:blipFill>
        <p:spPr>
          <a:xfrm>
            <a:off x="688614" y="0"/>
            <a:ext cx="4368276" cy="2507327"/>
          </a:xfrm>
          <a:prstGeom prst="rect">
            <a:avLst/>
          </a:prstGeom>
        </p:spPr>
      </p:pic>
      <p:sp>
        <p:nvSpPr>
          <p:cNvPr id="126" name="Oval 2">
            <a:extLst>
              <a:ext uri="{FF2B5EF4-FFF2-40B4-BE49-F238E27FC236}">
                <a16:creationId xmlns:a16="http://schemas.microsoft.com/office/drawing/2014/main" id="{FD6FF57B-7FE7-4B12-BA97-C8578B140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330035"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28" name="Oval 1">
            <a:extLst>
              <a:ext uri="{FF2B5EF4-FFF2-40B4-BE49-F238E27FC236}">
                <a16:creationId xmlns:a16="http://schemas.microsoft.com/office/drawing/2014/main" id="{31BAB069-4689-435C-B7B3-4DE5327A0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717C63F-F2F7-4D7B-92D5-20B7FF760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3888" y="55816"/>
            <a:ext cx="3436359" cy="34363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Smiling Face with No Fill">
            <a:extLst>
              <a:ext uri="{FF2B5EF4-FFF2-40B4-BE49-F238E27FC236}">
                <a16:creationId xmlns:a16="http://schemas.microsoft.com/office/drawing/2014/main" id="{F212F471-0AC1-252C-D619-51750209F1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3376" y="684386"/>
            <a:ext cx="2192233" cy="2192233"/>
          </a:xfrm>
          <a:prstGeom prst="rect">
            <a:avLst/>
          </a:prstGeom>
        </p:spPr>
      </p:pic>
      <p:pic>
        <p:nvPicPr>
          <p:cNvPr id="132" name="Graphic 131">
            <a:extLst>
              <a:ext uri="{FF2B5EF4-FFF2-40B4-BE49-F238E27FC236}">
                <a16:creationId xmlns:a16="http://schemas.microsoft.com/office/drawing/2014/main" id="{B377F711-29D1-4612-BEB3-DE322E7F7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biLevel thresh="2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35645" t="40429" r="11429" b="10303"/>
          <a:stretch/>
        </p:blipFill>
        <p:spPr>
          <a:xfrm rot="5400000">
            <a:off x="9144391" y="108985"/>
            <a:ext cx="3156594" cy="2938624"/>
          </a:xfrm>
          <a:prstGeom prst="rect">
            <a:avLst/>
          </a:prstGeom>
        </p:spPr>
      </p:pic>
      <p:pic>
        <p:nvPicPr>
          <p:cNvPr id="134" name="Graphic 133">
            <a:extLst>
              <a:ext uri="{FF2B5EF4-FFF2-40B4-BE49-F238E27FC236}">
                <a16:creationId xmlns:a16="http://schemas.microsoft.com/office/drawing/2014/main" id="{56FAE9F7-9291-4659-BF14-E00CC12FA4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17" y="3922934"/>
            <a:ext cx="2798544" cy="2798544"/>
          </a:xfrm>
          <a:prstGeom prst="rect">
            <a:avLst/>
          </a:prstGeom>
        </p:spPr>
      </p:pic>
    </p:spTree>
    <p:extLst>
      <p:ext uri="{BB962C8B-B14F-4D97-AF65-F5344CB8AC3E}">
        <p14:creationId xmlns:p14="http://schemas.microsoft.com/office/powerpoint/2010/main" val="31461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A0E452C8-3A16-ED04-62CC-495D5BE9CBC3}"/>
              </a:ext>
            </a:extLst>
          </p:cNvPr>
          <p:cNvSpPr>
            <a:spLocks noGrp="1"/>
          </p:cNvSpPr>
          <p:nvPr>
            <p:ph type="title"/>
          </p:nvPr>
        </p:nvSpPr>
        <p:spPr>
          <a:xfrm>
            <a:off x="777240" y="558034"/>
            <a:ext cx="4606280" cy="1074260"/>
          </a:xfrm>
        </p:spPr>
        <p:txBody>
          <a:bodyPr anchor="b">
            <a:normAutofit/>
          </a:bodyPr>
          <a:lstStyle/>
          <a:p>
            <a:r>
              <a:rPr lang="en-US" sz="4400"/>
              <a:t>Duties</a:t>
            </a:r>
          </a:p>
        </p:txBody>
      </p:sp>
      <p:sp>
        <p:nvSpPr>
          <p:cNvPr id="24" name="Content Placeholder 23">
            <a:extLst>
              <a:ext uri="{FF2B5EF4-FFF2-40B4-BE49-F238E27FC236}">
                <a16:creationId xmlns:a16="http://schemas.microsoft.com/office/drawing/2014/main" id="{AD2C95B8-460D-C363-9381-75E4BCAFDA3A}"/>
              </a:ext>
            </a:extLst>
          </p:cNvPr>
          <p:cNvSpPr>
            <a:spLocks noGrp="1"/>
          </p:cNvSpPr>
          <p:nvPr>
            <p:ph idx="1"/>
          </p:nvPr>
        </p:nvSpPr>
        <p:spPr>
          <a:xfrm>
            <a:off x="606643" y="2128878"/>
            <a:ext cx="5399595" cy="3509963"/>
          </a:xfrm>
        </p:spPr>
        <p:txBody>
          <a:bodyPr anchor="t">
            <a:normAutofit/>
          </a:bodyPr>
          <a:lstStyle/>
          <a:p>
            <a:r>
              <a:rPr lang="en-US" sz="2800">
                <a:cs typeface="Calibri"/>
              </a:rPr>
              <a:t>Jenil Patel – Web Crawler</a:t>
            </a:r>
          </a:p>
          <a:p>
            <a:pPr>
              <a:buClr>
                <a:srgbClr val="415275"/>
              </a:buClr>
            </a:pPr>
            <a:r>
              <a:rPr lang="en-US" sz="2800">
                <a:cs typeface="Calibri"/>
              </a:rPr>
              <a:t>Deep Patel – HTML to Text</a:t>
            </a:r>
          </a:p>
          <a:p>
            <a:pPr>
              <a:buClr>
                <a:srgbClr val="415275"/>
              </a:buClr>
            </a:pPr>
            <a:r>
              <a:rPr lang="en-US" sz="2800">
                <a:cs typeface="Calibri"/>
              </a:rPr>
              <a:t>Jay Shah – Word Suggestion</a:t>
            </a:r>
          </a:p>
          <a:p>
            <a:pPr>
              <a:buClr>
                <a:srgbClr val="415275"/>
              </a:buClr>
            </a:pPr>
            <a:r>
              <a:rPr lang="en-US" sz="2800" err="1">
                <a:cs typeface="Calibri"/>
              </a:rPr>
              <a:t>Abhee</a:t>
            </a:r>
            <a:r>
              <a:rPr lang="en-US" sz="2800">
                <a:cs typeface="Calibri"/>
              </a:rPr>
              <a:t> </a:t>
            </a:r>
            <a:r>
              <a:rPr lang="en-US" sz="2800" err="1">
                <a:cs typeface="Calibri"/>
              </a:rPr>
              <a:t>Hudani</a:t>
            </a:r>
            <a:r>
              <a:rPr lang="en-US" sz="2800">
                <a:cs typeface="Calibri"/>
              </a:rPr>
              <a:t> – URL finder</a:t>
            </a:r>
          </a:p>
          <a:p>
            <a:pPr>
              <a:buClr>
                <a:srgbClr val="415275"/>
              </a:buClr>
            </a:pPr>
            <a:r>
              <a:rPr lang="en-US" sz="2800" err="1">
                <a:cs typeface="Calibri"/>
              </a:rPr>
              <a:t>Ghavan</a:t>
            </a:r>
            <a:r>
              <a:rPr lang="en-US" sz="2800">
                <a:cs typeface="Calibri"/>
              </a:rPr>
              <a:t> Patel – Page Ranking</a:t>
            </a:r>
          </a:p>
          <a:p>
            <a:pPr>
              <a:buClr>
                <a:srgbClr val="415275"/>
              </a:buClr>
            </a:pPr>
            <a:r>
              <a:rPr lang="en-US" sz="2800" i="1">
                <a:ea typeface="+mn-lt"/>
                <a:cs typeface="+mn-lt"/>
              </a:rPr>
              <a:t>Team Effort</a:t>
            </a:r>
            <a:r>
              <a:rPr lang="en-US" sz="2800">
                <a:cs typeface="Calibri"/>
              </a:rPr>
              <a:t>: </a:t>
            </a:r>
            <a:r>
              <a:rPr lang="en-US" sz="2800" i="1">
                <a:cs typeface="Calibri"/>
              </a:rPr>
              <a:t>DevOps</a:t>
            </a:r>
          </a:p>
        </p:txBody>
      </p:sp>
      <p:sp>
        <p:nvSpPr>
          <p:cNvPr id="31"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4" name="Oval 33">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4">
            <a:extLst>
              <a:ext uri="{FF2B5EF4-FFF2-40B4-BE49-F238E27FC236}">
                <a16:creationId xmlns:a16="http://schemas.microsoft.com/office/drawing/2014/main" id="{DD980C92-881D-FF09-A7BC-DB0F9BDFDAC7}"/>
              </a:ext>
            </a:extLst>
          </p:cNvPr>
          <p:cNvPicPr>
            <a:picLocks noChangeAspect="1"/>
          </p:cNvPicPr>
          <p:nvPr/>
        </p:nvPicPr>
        <p:blipFill rotWithShape="1">
          <a:blip r:embed="rId2"/>
          <a:srcRect l="4000" t="14643" r="4889" b="16786"/>
          <a:stretch/>
        </p:blipFill>
        <p:spPr>
          <a:xfrm>
            <a:off x="6810495" y="2297782"/>
            <a:ext cx="4659550" cy="2190880"/>
          </a:xfrm>
          <a:prstGeom prst="rect">
            <a:avLst/>
          </a:prstGeom>
        </p:spPr>
      </p:pic>
    </p:spTree>
    <p:extLst>
      <p:ext uri="{BB962C8B-B14F-4D97-AF65-F5344CB8AC3E}">
        <p14:creationId xmlns:p14="http://schemas.microsoft.com/office/powerpoint/2010/main" val="311807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A0E452C8-3A16-ED04-62CC-495D5BE9CBC3}"/>
              </a:ext>
            </a:extLst>
          </p:cNvPr>
          <p:cNvSpPr>
            <a:spLocks noGrp="1"/>
          </p:cNvSpPr>
          <p:nvPr>
            <p:ph type="title"/>
          </p:nvPr>
        </p:nvSpPr>
        <p:spPr>
          <a:xfrm>
            <a:off x="777240" y="77870"/>
            <a:ext cx="4606280" cy="1460479"/>
          </a:xfrm>
        </p:spPr>
        <p:txBody>
          <a:bodyPr anchor="b">
            <a:normAutofit/>
          </a:bodyPr>
          <a:lstStyle/>
          <a:p>
            <a:r>
              <a:rPr lang="en-US" sz="4400"/>
              <a:t>Introduction</a:t>
            </a:r>
          </a:p>
        </p:txBody>
      </p:sp>
      <p:sp>
        <p:nvSpPr>
          <p:cNvPr id="8" name="Content Placeholder 7">
            <a:extLst>
              <a:ext uri="{FF2B5EF4-FFF2-40B4-BE49-F238E27FC236}">
                <a16:creationId xmlns:a16="http://schemas.microsoft.com/office/drawing/2014/main" id="{0BD491C2-FF3D-D6AC-C0D3-FA6C60866630}"/>
              </a:ext>
            </a:extLst>
          </p:cNvPr>
          <p:cNvSpPr>
            <a:spLocks noGrp="1"/>
          </p:cNvSpPr>
          <p:nvPr>
            <p:ph idx="1"/>
          </p:nvPr>
        </p:nvSpPr>
        <p:spPr>
          <a:xfrm>
            <a:off x="777240" y="1894561"/>
            <a:ext cx="5023814" cy="2946290"/>
          </a:xfrm>
        </p:spPr>
        <p:txBody>
          <a:bodyPr vert="horz" lIns="91440" tIns="45720" rIns="91440" bIns="45720" rtlCol="0" anchor="t">
            <a:noAutofit/>
          </a:bodyPr>
          <a:lstStyle/>
          <a:p>
            <a:r>
              <a:rPr lang="en-US" sz="1800">
                <a:cs typeface="Calibri"/>
              </a:rPr>
              <a:t>Searching the web in systematic manner and efficiently</a:t>
            </a:r>
          </a:p>
          <a:p>
            <a:pPr>
              <a:buClr>
                <a:srgbClr val="415275"/>
              </a:buClr>
            </a:pPr>
            <a:r>
              <a:rPr lang="en-US" sz="1800">
                <a:cs typeface="Calibri"/>
              </a:rPr>
              <a:t>Designed to rank pages based on relevancy and popularity</a:t>
            </a:r>
          </a:p>
          <a:p>
            <a:pPr>
              <a:buClr>
                <a:srgbClr val="415275"/>
              </a:buClr>
            </a:pPr>
            <a:r>
              <a:rPr lang="en-US" sz="1800">
                <a:cs typeface="Calibri"/>
              </a:rPr>
              <a:t>Search engine depends on the Web Crawler, Indexing, Page Ranking, and many more underlying features</a:t>
            </a:r>
          </a:p>
          <a:p>
            <a:pPr>
              <a:buClr>
                <a:srgbClr val="415275"/>
              </a:buClr>
            </a:pPr>
            <a:r>
              <a:rPr lang="en-US" sz="1800">
                <a:cs typeface="Calibri"/>
              </a:rPr>
              <a:t>Popular search engines are Google, Bing, </a:t>
            </a:r>
            <a:r>
              <a:rPr lang="en-US" sz="1800">
                <a:ea typeface="+mn-lt"/>
                <a:cs typeface="+mn-lt"/>
              </a:rPr>
              <a:t>DuckDuckGo, etc.</a:t>
            </a:r>
          </a:p>
        </p:txBody>
      </p:sp>
      <p:grpSp>
        <p:nvGrpSpPr>
          <p:cNvPr id="1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6" name="Oval 1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Diagram&#10;&#10;Description automatically generated">
            <a:extLst>
              <a:ext uri="{FF2B5EF4-FFF2-40B4-BE49-F238E27FC236}">
                <a16:creationId xmlns:a16="http://schemas.microsoft.com/office/drawing/2014/main" id="{BEE0E258-9DBB-E170-701D-02721FA3894E}"/>
              </a:ext>
            </a:extLst>
          </p:cNvPr>
          <p:cNvPicPr>
            <a:picLocks noChangeAspect="1"/>
          </p:cNvPicPr>
          <p:nvPr/>
        </p:nvPicPr>
        <p:blipFill rotWithShape="1">
          <a:blip r:embed="rId2"/>
          <a:srcRect r="-2" b="1290"/>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298530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596E531-7430-4087-BC87-6EBBD9F5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61DBE9-7FE6-4545-A3E3-3CB13BEFB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F0EFBC4E-71D5-649E-5FFE-ECC010A923BD}"/>
              </a:ext>
            </a:extLst>
          </p:cNvPr>
          <p:cNvSpPr>
            <a:spLocks noGrp="1"/>
          </p:cNvSpPr>
          <p:nvPr>
            <p:ph type="title"/>
          </p:nvPr>
        </p:nvSpPr>
        <p:spPr>
          <a:xfrm>
            <a:off x="583897" y="572524"/>
            <a:ext cx="6765026" cy="2493876"/>
          </a:xfrm>
        </p:spPr>
        <p:txBody>
          <a:bodyPr anchor="b">
            <a:normAutofit/>
          </a:bodyPr>
          <a:lstStyle/>
          <a:p>
            <a:r>
              <a:rPr lang="en-US" sz="4400"/>
              <a:t>Flow Chart:</a:t>
            </a:r>
          </a:p>
        </p:txBody>
      </p:sp>
      <p:pic>
        <p:nvPicPr>
          <p:cNvPr id="5" name="Picture 5" descr="Diagram&#10;&#10;Description automatically generated">
            <a:extLst>
              <a:ext uri="{FF2B5EF4-FFF2-40B4-BE49-F238E27FC236}">
                <a16:creationId xmlns:a16="http://schemas.microsoft.com/office/drawing/2014/main" id="{CACBE282-8469-FD92-1275-2B5D98F7081E}"/>
              </a:ext>
            </a:extLst>
          </p:cNvPr>
          <p:cNvPicPr>
            <a:picLocks noGrp="1" noChangeAspect="1"/>
          </p:cNvPicPr>
          <p:nvPr>
            <p:ph idx="1"/>
          </p:nvPr>
        </p:nvPicPr>
        <p:blipFill>
          <a:blip r:embed="rId2"/>
          <a:stretch>
            <a:fillRect/>
          </a:stretch>
        </p:blipFill>
        <p:spPr>
          <a:xfrm>
            <a:off x="5303466" y="130791"/>
            <a:ext cx="6048925" cy="6603456"/>
          </a:xfrm>
          <a:prstGeom prst="rect">
            <a:avLst/>
          </a:prstGeom>
          <a:ln>
            <a:noFill/>
          </a:ln>
          <a:effectLst>
            <a:outerShdw blurRad="292100" dist="139700" dir="2700000" algn="tl" rotWithShape="0">
              <a:srgbClr val="333333">
                <a:alpha val="65000"/>
              </a:srgbClr>
            </a:outerShdw>
          </a:effectLst>
        </p:spPr>
      </p:pic>
      <p:sp>
        <p:nvSpPr>
          <p:cNvPr id="9" name="Oval 8">
            <a:extLst>
              <a:ext uri="{FF2B5EF4-FFF2-40B4-BE49-F238E27FC236}">
                <a16:creationId xmlns:a16="http://schemas.microsoft.com/office/drawing/2014/main" id="{368EAFD1-ECF4-8EE3-135C-963979674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7862" y="3638347"/>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6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2">
            <a:extLst>
              <a:ext uri="{FF2B5EF4-FFF2-40B4-BE49-F238E27FC236}">
                <a16:creationId xmlns:a16="http://schemas.microsoft.com/office/drawing/2014/main" id="{19E02BE5-C326-482F-A8B5-3F7A51C58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85442CC8-740A-4359-BACA-83B38594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977765" y="1841939"/>
            <a:ext cx="6168331" cy="724948"/>
          </a:xfrm>
        </p:spPr>
        <p:txBody>
          <a:bodyPr anchor="b">
            <a:normAutofit/>
          </a:bodyPr>
          <a:lstStyle/>
          <a:p>
            <a:r>
              <a:rPr lang="en-US" sz="4400">
                <a:ea typeface="+mj-lt"/>
                <a:cs typeface="+mj-lt"/>
              </a:rPr>
              <a:t>Crawler</a:t>
            </a:r>
            <a:endParaRPr lang="en-US" sz="4400"/>
          </a:p>
        </p:txBody>
      </p:sp>
      <p:grpSp>
        <p:nvGrpSpPr>
          <p:cNvPr id="33" name="decorative circles">
            <a:extLst>
              <a:ext uri="{FF2B5EF4-FFF2-40B4-BE49-F238E27FC236}">
                <a16:creationId xmlns:a16="http://schemas.microsoft.com/office/drawing/2014/main" id="{671B08AF-4EE4-452A-92DB-0B56212F5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93625" y="927887"/>
            <a:ext cx="3205279" cy="2727847"/>
            <a:chOff x="7893625" y="927887"/>
            <a:chExt cx="3205279" cy="2727847"/>
          </a:xfrm>
        </p:grpSpPr>
        <p:sp>
          <p:nvSpPr>
            <p:cNvPr id="18" name="Oval 17">
              <a:extLst>
                <a:ext uri="{FF2B5EF4-FFF2-40B4-BE49-F238E27FC236}">
                  <a16:creationId xmlns:a16="http://schemas.microsoft.com/office/drawing/2014/main" id="{27B73D5B-8371-42F9-973D-370A6915B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A21BBBF-FF5A-4DE3-B6C5-9509DC29A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58BD3F8-8233-4EB3-8BA4-AAD1F5D3A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98595B7-041F-46AF-891C-25871F26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C36C72E-A0AC-4ABA-BF53-8BB99D6368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32C43B7-C307-442F-97A3-CA5900CE6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Oval 1">
            <a:extLst>
              <a:ext uri="{FF2B5EF4-FFF2-40B4-BE49-F238E27FC236}">
                <a16:creationId xmlns:a16="http://schemas.microsoft.com/office/drawing/2014/main" id="{B814402B-76A2-4DC8-B443-A3733E2C9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267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clipart&#10;&#10;Description automatically generated">
            <a:extLst>
              <a:ext uri="{FF2B5EF4-FFF2-40B4-BE49-F238E27FC236}">
                <a16:creationId xmlns:a16="http://schemas.microsoft.com/office/drawing/2014/main" id="{1A3B0102-BD6D-8956-41CA-8C90EC0847FF}"/>
              </a:ext>
            </a:extLst>
          </p:cNvPr>
          <p:cNvPicPr>
            <a:picLocks noChangeAspect="1"/>
          </p:cNvPicPr>
          <p:nvPr/>
        </p:nvPicPr>
        <p:blipFill>
          <a:blip r:embed="rId2"/>
          <a:stretch>
            <a:fillRect/>
          </a:stretch>
        </p:blipFill>
        <p:spPr>
          <a:xfrm>
            <a:off x="8495763" y="213769"/>
            <a:ext cx="1367353" cy="1743149"/>
          </a:xfrm>
          <a:prstGeom prst="rect">
            <a:avLst/>
          </a:prstGeom>
        </p:spPr>
      </p:pic>
      <p:sp>
        <p:nvSpPr>
          <p:cNvPr id="35" name="Oval 2">
            <a:extLst>
              <a:ext uri="{FF2B5EF4-FFF2-40B4-BE49-F238E27FC236}">
                <a16:creationId xmlns:a16="http://schemas.microsoft.com/office/drawing/2014/main" id="{6A7F9CC5-C538-4E6D-A1F2-86643BEB91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28">
            <a:extLst>
              <a:ext uri="{FF2B5EF4-FFF2-40B4-BE49-F238E27FC236}">
                <a16:creationId xmlns:a16="http://schemas.microsoft.com/office/drawing/2014/main" id="{C010DAAD-474B-49D4-B884-E02E45414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p:blipFill>
        <p:spPr>
          <a:xfrm>
            <a:off x="10854666" y="0"/>
            <a:ext cx="1334286" cy="2962082"/>
          </a:xfrm>
          <a:prstGeom prst="rect">
            <a:avLst/>
          </a:prstGeom>
        </p:spPr>
      </p:pic>
      <p:sp>
        <p:nvSpPr>
          <p:cNvPr id="37" name="Content Placeholder 9">
            <a:extLst>
              <a:ext uri="{FF2B5EF4-FFF2-40B4-BE49-F238E27FC236}">
                <a16:creationId xmlns:a16="http://schemas.microsoft.com/office/drawing/2014/main" id="{67C883E6-F0F4-C0A0-9BB5-A936B7E18C95}"/>
              </a:ext>
            </a:extLst>
          </p:cNvPr>
          <p:cNvSpPr>
            <a:spLocks noGrp="1"/>
          </p:cNvSpPr>
          <p:nvPr>
            <p:ph idx="1"/>
          </p:nvPr>
        </p:nvSpPr>
        <p:spPr>
          <a:xfrm>
            <a:off x="829980" y="3355610"/>
            <a:ext cx="5868778" cy="2475789"/>
          </a:xfrm>
        </p:spPr>
        <p:txBody>
          <a:bodyPr anchor="t">
            <a:normAutofit/>
          </a:bodyPr>
          <a:lstStyle/>
          <a:p>
            <a:r>
              <a:rPr lang="en-US" sz="1800">
                <a:cs typeface="Calibri"/>
              </a:rPr>
              <a:t>Automated bot for crawling the web content</a:t>
            </a:r>
          </a:p>
          <a:p>
            <a:pPr>
              <a:buClr>
                <a:srgbClr val="415275"/>
              </a:buClr>
            </a:pPr>
            <a:r>
              <a:rPr lang="en-US" sz="1800">
                <a:cs typeface="Calibri"/>
              </a:rPr>
              <a:t>Starts with a seed usually a set of URLs</a:t>
            </a:r>
          </a:p>
          <a:p>
            <a:pPr>
              <a:buClr>
                <a:srgbClr val="415275"/>
              </a:buClr>
            </a:pPr>
            <a:r>
              <a:rPr lang="en-US" sz="1800">
                <a:cs typeface="Calibri"/>
              </a:rPr>
              <a:t>Stores all the hyperlinks of the visited URLs which is called crawl frontier</a:t>
            </a:r>
          </a:p>
          <a:p>
            <a:pPr>
              <a:buClr>
                <a:srgbClr val="415275"/>
              </a:buClr>
            </a:pPr>
            <a:r>
              <a:rPr lang="en-US" sz="1800">
                <a:cs typeface="Calibri"/>
              </a:rPr>
              <a:t>It stores the content of visited URLs</a:t>
            </a:r>
          </a:p>
          <a:p>
            <a:pPr>
              <a:buClr>
                <a:srgbClr val="415275"/>
              </a:buClr>
            </a:pPr>
            <a:r>
              <a:rPr lang="en-US" sz="1800">
                <a:cs typeface="Calibri"/>
              </a:rPr>
              <a:t>It should avoid the malicious websites and frequent crawling of a single website.</a:t>
            </a:r>
          </a:p>
          <a:p>
            <a:pPr>
              <a:buClr>
                <a:srgbClr val="415275"/>
              </a:buClr>
            </a:pPr>
            <a:endParaRPr lang="en-US" sz="1800">
              <a:cs typeface="Calibri"/>
            </a:endParaRPr>
          </a:p>
          <a:p>
            <a:pPr>
              <a:buClr>
                <a:srgbClr val="415275"/>
              </a:buClr>
            </a:pPr>
            <a:endParaRPr lang="en-US" sz="1800">
              <a:cs typeface="Calibri"/>
            </a:endParaRPr>
          </a:p>
          <a:p>
            <a:pPr>
              <a:buClr>
                <a:srgbClr val="415275"/>
              </a:buClr>
            </a:pPr>
            <a:endParaRPr lang="en-US" sz="1800">
              <a:cs typeface="Calibri"/>
            </a:endParaRPr>
          </a:p>
        </p:txBody>
      </p:sp>
      <p:pic>
        <p:nvPicPr>
          <p:cNvPr id="6" name="Picture 6">
            <a:extLst>
              <a:ext uri="{FF2B5EF4-FFF2-40B4-BE49-F238E27FC236}">
                <a16:creationId xmlns:a16="http://schemas.microsoft.com/office/drawing/2014/main" id="{37AD93CD-F034-FC48-371F-E7C1A12D05BC}"/>
              </a:ext>
            </a:extLst>
          </p:cNvPr>
          <p:cNvPicPr>
            <a:picLocks noChangeAspect="1"/>
          </p:cNvPicPr>
          <p:nvPr/>
        </p:nvPicPr>
        <p:blipFill>
          <a:blip r:embed="rId5"/>
          <a:stretch>
            <a:fillRect/>
          </a:stretch>
        </p:blipFill>
        <p:spPr>
          <a:xfrm>
            <a:off x="8791336" y="3979521"/>
            <a:ext cx="3318166" cy="2540119"/>
          </a:xfrm>
          <a:prstGeom prst="rect">
            <a:avLst/>
          </a:prstGeom>
        </p:spPr>
      </p:pic>
    </p:spTree>
    <p:extLst>
      <p:ext uri="{BB962C8B-B14F-4D97-AF65-F5344CB8AC3E}">
        <p14:creationId xmlns:p14="http://schemas.microsoft.com/office/powerpoint/2010/main" val="11495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01908C93-39F8-3B3F-58C3-C3DB637DFA4F}"/>
              </a:ext>
            </a:extLst>
          </p:cNvPr>
          <p:cNvSpPr>
            <a:spLocks noGrp="1"/>
          </p:cNvSpPr>
          <p:nvPr>
            <p:ph type="title"/>
          </p:nvPr>
        </p:nvSpPr>
        <p:spPr>
          <a:xfrm>
            <a:off x="693733" y="36117"/>
            <a:ext cx="5174936" cy="1794507"/>
          </a:xfrm>
        </p:spPr>
        <p:txBody>
          <a:bodyPr anchor="b">
            <a:normAutofit/>
          </a:bodyPr>
          <a:lstStyle/>
          <a:p>
            <a:r>
              <a:rPr lang="en-US" sz="4400"/>
              <a:t>Behind the Crawler</a:t>
            </a:r>
          </a:p>
        </p:txBody>
      </p:sp>
      <p:sp>
        <p:nvSpPr>
          <p:cNvPr id="3" name="Content Placeholder 2">
            <a:extLst>
              <a:ext uri="{FF2B5EF4-FFF2-40B4-BE49-F238E27FC236}">
                <a16:creationId xmlns:a16="http://schemas.microsoft.com/office/drawing/2014/main" id="{9AC0AFE6-D99A-AD60-89E4-1EAD535D1EF4}"/>
              </a:ext>
            </a:extLst>
          </p:cNvPr>
          <p:cNvSpPr>
            <a:spLocks noGrp="1"/>
          </p:cNvSpPr>
          <p:nvPr>
            <p:ph idx="1"/>
          </p:nvPr>
        </p:nvSpPr>
        <p:spPr>
          <a:xfrm>
            <a:off x="745925" y="2051136"/>
            <a:ext cx="5639677" cy="3113305"/>
          </a:xfrm>
        </p:spPr>
        <p:txBody>
          <a:bodyPr vert="horz" lIns="91440" tIns="45720" rIns="91440" bIns="45720" rtlCol="0" anchor="t">
            <a:noAutofit/>
          </a:bodyPr>
          <a:lstStyle/>
          <a:p>
            <a:pPr algn="just"/>
            <a:r>
              <a:rPr lang="en-US" sz="1800" err="1">
                <a:cs typeface="Calibri"/>
              </a:rPr>
              <a:t>Jsoup</a:t>
            </a:r>
            <a:r>
              <a:rPr lang="en-US" sz="1800">
                <a:cs typeface="Calibri"/>
              </a:rPr>
              <a:t> for parsing the HTML files from URL</a:t>
            </a:r>
            <a:endParaRPr lang="en-US"/>
          </a:p>
          <a:p>
            <a:pPr algn="just">
              <a:buClr>
                <a:srgbClr val="415275"/>
              </a:buClr>
            </a:pPr>
            <a:r>
              <a:rPr lang="en-US" sz="1800">
                <a:cs typeface="Calibri"/>
              </a:rPr>
              <a:t>Using DOM(Document object model) or CSS selectors to find and get specific data</a:t>
            </a:r>
          </a:p>
          <a:p>
            <a:pPr algn="just">
              <a:buClr>
                <a:srgbClr val="415275"/>
              </a:buClr>
            </a:pPr>
            <a:r>
              <a:rPr lang="en-US" sz="1800">
                <a:cs typeface="Calibri"/>
              </a:rPr>
              <a:t>Validating URLs</a:t>
            </a:r>
          </a:p>
          <a:p>
            <a:pPr algn="just">
              <a:buClr>
                <a:srgbClr val="415275"/>
              </a:buClr>
            </a:pPr>
            <a:r>
              <a:rPr lang="en-US" sz="1800">
                <a:cs typeface="Calibri"/>
              </a:rPr>
              <a:t>Checking the URL connection and response availability</a:t>
            </a:r>
          </a:p>
          <a:p>
            <a:pPr algn="just">
              <a:buClr>
                <a:srgbClr val="415275"/>
              </a:buClr>
            </a:pPr>
            <a:r>
              <a:rPr lang="en-US" sz="1800">
                <a:cs typeface="Calibri"/>
              </a:rPr>
              <a:t>Using Regex(Regular Expression) to match, get and replace particular pattern</a:t>
            </a:r>
          </a:p>
          <a:p>
            <a:pPr algn="just">
              <a:buClr>
                <a:srgbClr val="415275"/>
              </a:buClr>
            </a:pPr>
            <a:r>
              <a:rPr lang="en-US" sz="1800">
                <a:cs typeface="Calibri"/>
              </a:rPr>
              <a:t>HashSet is used to avoid duplication of URLs and </a:t>
            </a:r>
            <a:r>
              <a:rPr lang="en-US" sz="1800" err="1">
                <a:cs typeface="Calibri"/>
              </a:rPr>
              <a:t>ArrayList</a:t>
            </a:r>
            <a:r>
              <a:rPr lang="en-US" sz="1800">
                <a:cs typeface="Calibri"/>
              </a:rPr>
              <a:t> is used to maintain the crawl frontier</a:t>
            </a:r>
          </a:p>
        </p:txBody>
      </p:sp>
      <p:sp>
        <p:nvSpPr>
          <p:cNvPr id="26"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15"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6438562"/>
            <a:chOff x="6008627" y="289695"/>
            <a:chExt cx="5228154" cy="6438562"/>
          </a:xfrm>
        </p:grpSpPr>
        <p:sp>
          <p:nvSpPr>
            <p:cNvPr id="16" name="Oval 15">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127" y="6261816"/>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9">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A picture containing LEGO, toy, vector graphics&#10;&#10;Description automatically generated">
            <a:extLst>
              <a:ext uri="{FF2B5EF4-FFF2-40B4-BE49-F238E27FC236}">
                <a16:creationId xmlns:a16="http://schemas.microsoft.com/office/drawing/2014/main" id="{4AE2CE71-4093-D40E-FE65-0AABCE84D219}"/>
              </a:ext>
            </a:extLst>
          </p:cNvPr>
          <p:cNvPicPr>
            <a:picLocks noChangeAspect="1"/>
          </p:cNvPicPr>
          <p:nvPr/>
        </p:nvPicPr>
        <p:blipFill>
          <a:blip r:embed="rId2"/>
          <a:stretch>
            <a:fillRect/>
          </a:stretch>
        </p:blipFill>
        <p:spPr>
          <a:xfrm>
            <a:off x="7899594" y="2480831"/>
            <a:ext cx="3536756" cy="3536756"/>
          </a:xfrm>
          <a:prstGeom prst="rect">
            <a:avLst/>
          </a:prstGeom>
        </p:spPr>
      </p:pic>
    </p:spTree>
    <p:extLst>
      <p:ext uri="{BB962C8B-B14F-4D97-AF65-F5344CB8AC3E}">
        <p14:creationId xmlns:p14="http://schemas.microsoft.com/office/powerpoint/2010/main" val="348782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0">
            <a:extLst>
              <a:ext uri="{FF2B5EF4-FFF2-40B4-BE49-F238E27FC236}">
                <a16:creationId xmlns:a16="http://schemas.microsoft.com/office/drawing/2014/main" id="{D209D7C9-6D5E-4AB9-B50F-C0160FF18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
            <a:extLst>
              <a:ext uri="{FF2B5EF4-FFF2-40B4-BE49-F238E27FC236}">
                <a16:creationId xmlns:a16="http://schemas.microsoft.com/office/drawing/2014/main" id="{C81A27CC-E945-4905-9D46-3D497F9C4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599DEED0-D2D4-8278-5A79-9FF019B1C312}"/>
              </a:ext>
            </a:extLst>
          </p:cNvPr>
          <p:cNvSpPr>
            <a:spLocks noGrp="1"/>
          </p:cNvSpPr>
          <p:nvPr>
            <p:ph type="title"/>
          </p:nvPr>
        </p:nvSpPr>
        <p:spPr>
          <a:xfrm>
            <a:off x="777239" y="777240"/>
            <a:ext cx="6168331" cy="2493876"/>
          </a:xfrm>
        </p:spPr>
        <p:txBody>
          <a:bodyPr anchor="b">
            <a:normAutofit/>
          </a:bodyPr>
          <a:lstStyle/>
          <a:p>
            <a:r>
              <a:rPr lang="en-US" sz="4400"/>
              <a:t>Html To Text</a:t>
            </a:r>
          </a:p>
        </p:txBody>
      </p:sp>
      <p:sp>
        <p:nvSpPr>
          <p:cNvPr id="33" name="Content Placeholder 7">
            <a:extLst>
              <a:ext uri="{FF2B5EF4-FFF2-40B4-BE49-F238E27FC236}">
                <a16:creationId xmlns:a16="http://schemas.microsoft.com/office/drawing/2014/main" id="{0573BC18-D166-3422-5468-C6B1A2516772}"/>
              </a:ext>
            </a:extLst>
          </p:cNvPr>
          <p:cNvSpPr>
            <a:spLocks noGrp="1"/>
          </p:cNvSpPr>
          <p:nvPr>
            <p:ph idx="1"/>
          </p:nvPr>
        </p:nvSpPr>
        <p:spPr>
          <a:xfrm>
            <a:off x="777239" y="3428999"/>
            <a:ext cx="6168331" cy="2747963"/>
          </a:xfrm>
        </p:spPr>
        <p:txBody>
          <a:bodyPr anchor="t">
            <a:normAutofit/>
          </a:bodyPr>
          <a:lstStyle/>
          <a:p>
            <a:r>
              <a:rPr lang="en-US" sz="1800">
                <a:cs typeface="Calibri"/>
              </a:rPr>
              <a:t>Basically, when all the HTML files are ready, they are therefore converted to text files by using the </a:t>
            </a:r>
            <a:r>
              <a:rPr lang="en-US" sz="1800" err="1">
                <a:cs typeface="Calibri"/>
              </a:rPr>
              <a:t>Jsoup</a:t>
            </a:r>
            <a:r>
              <a:rPr lang="en-US" sz="1800">
                <a:cs typeface="Calibri"/>
              </a:rPr>
              <a:t> library.</a:t>
            </a:r>
          </a:p>
          <a:p>
            <a:pPr>
              <a:buClr>
                <a:srgbClr val="415275"/>
              </a:buClr>
            </a:pPr>
            <a:r>
              <a:rPr lang="en-US" sz="1800">
                <a:cs typeface="Calibri"/>
              </a:rPr>
              <a:t>The text data which is present in HTML file is stored in the string format and thereby after using the Buffered Writer they are written in the text files.</a:t>
            </a:r>
          </a:p>
          <a:p>
            <a:pPr>
              <a:buClr>
                <a:srgbClr val="415275"/>
              </a:buClr>
            </a:pPr>
            <a:r>
              <a:rPr lang="en-US" sz="1800">
                <a:cs typeface="Calibri"/>
              </a:rPr>
              <a:t>A folder is created of converted text files which contains the text data of all the HTML files.</a:t>
            </a:r>
          </a:p>
          <a:p>
            <a:pPr>
              <a:buClr>
                <a:srgbClr val="415275"/>
              </a:buClr>
            </a:pPr>
            <a:r>
              <a:rPr lang="en-US" sz="1800">
                <a:cs typeface="Calibri"/>
              </a:rPr>
              <a:t>Now all the text files are converted to cleaned text files as all the stop-words are removed from it.</a:t>
            </a:r>
          </a:p>
        </p:txBody>
      </p:sp>
      <p:sp>
        <p:nvSpPr>
          <p:cNvPr id="34" name="Oval 1">
            <a:extLst>
              <a:ext uri="{FF2B5EF4-FFF2-40B4-BE49-F238E27FC236}">
                <a16:creationId xmlns:a16="http://schemas.microsoft.com/office/drawing/2014/main" id="{FB1720E7-4310-42AF-AC72-8FE5912E9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594" y="262979"/>
            <a:ext cx="3522397" cy="35223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decorative circles">
            <a:extLst>
              <a:ext uri="{FF2B5EF4-FFF2-40B4-BE49-F238E27FC236}">
                <a16:creationId xmlns:a16="http://schemas.microsoft.com/office/drawing/2014/main" id="{5EFFD2A5-0E57-466C-821B-D8B2C841E4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2461" y="220046"/>
            <a:ext cx="3455469" cy="4723381"/>
            <a:chOff x="8132461" y="220046"/>
            <a:chExt cx="3455469" cy="4723381"/>
          </a:xfrm>
        </p:grpSpPr>
        <p:sp>
          <p:nvSpPr>
            <p:cNvPr id="18" name="Oval 17">
              <a:extLst>
                <a:ext uri="{FF2B5EF4-FFF2-40B4-BE49-F238E27FC236}">
                  <a16:creationId xmlns:a16="http://schemas.microsoft.com/office/drawing/2014/main" id="{3F6B3B75-D5DD-4E63-9E76-3E027596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1858" y="47166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FA71F21-806A-4A3C-A164-10738ECCB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23226" y="4129921"/>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F991A3-5BC0-4FE9-B133-55585607F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2461" y="419435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5805FB8-01A7-4C6F-9EFA-3009E10EC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220046"/>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608EE2-33A0-4693-B82F-30957F645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397053"/>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10A6785-43F1-4CE2-B832-EC99F4E35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2" y="10873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4" descr="Repeat with solid fill">
            <a:extLst>
              <a:ext uri="{FF2B5EF4-FFF2-40B4-BE49-F238E27FC236}">
                <a16:creationId xmlns:a16="http://schemas.microsoft.com/office/drawing/2014/main" id="{7EA8BBC7-57B5-AB6D-9897-E60443BEB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3594" y="966044"/>
            <a:ext cx="2221985" cy="2221985"/>
          </a:xfrm>
          <a:prstGeom prst="rect">
            <a:avLst/>
          </a:prstGeom>
        </p:spPr>
      </p:pic>
      <p:pic>
        <p:nvPicPr>
          <p:cNvPr id="36" name="Graphic 24">
            <a:extLst>
              <a:ext uri="{FF2B5EF4-FFF2-40B4-BE49-F238E27FC236}">
                <a16:creationId xmlns:a16="http://schemas.microsoft.com/office/drawing/2014/main" id="{42E135F0-3E22-4668-8905-DF9073C936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6485" r="52721" b="17441"/>
          <a:stretch/>
        </p:blipFill>
        <p:spPr>
          <a:xfrm>
            <a:off x="10854666" y="743641"/>
            <a:ext cx="1334286" cy="3077509"/>
          </a:xfrm>
          <a:prstGeom prst="rect">
            <a:avLst/>
          </a:prstGeom>
        </p:spPr>
      </p:pic>
      <p:sp>
        <p:nvSpPr>
          <p:cNvPr id="37" name="Oval 2">
            <a:extLst>
              <a:ext uri="{FF2B5EF4-FFF2-40B4-BE49-F238E27FC236}">
                <a16:creationId xmlns:a16="http://schemas.microsoft.com/office/drawing/2014/main" id="{0D12ED7B-BE6F-4DBA-B397-D3A54C97D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8847" y="3890057"/>
            <a:ext cx="3043153" cy="2967943"/>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28">
            <a:extLst>
              <a:ext uri="{FF2B5EF4-FFF2-40B4-BE49-F238E27FC236}">
                <a16:creationId xmlns:a16="http://schemas.microsoft.com/office/drawing/2014/main" id="{9261E5D4-2BDB-4D13-9B4F-822CB40907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22954" t="12147" r="12287" b="24733"/>
          <a:stretch/>
        </p:blipFill>
        <p:spPr>
          <a:xfrm flipH="1">
            <a:off x="9147042" y="3890057"/>
            <a:ext cx="3044958" cy="2967943"/>
          </a:xfrm>
          <a:prstGeom prst="rect">
            <a:avLst/>
          </a:prstGeom>
        </p:spPr>
      </p:pic>
    </p:spTree>
    <p:extLst>
      <p:ext uri="{BB962C8B-B14F-4D97-AF65-F5344CB8AC3E}">
        <p14:creationId xmlns:p14="http://schemas.microsoft.com/office/powerpoint/2010/main" val="230442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42">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44">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DB2AAC01-A615-7999-8138-E9E138724931}"/>
              </a:ext>
            </a:extLst>
          </p:cNvPr>
          <p:cNvSpPr>
            <a:spLocks noGrp="1"/>
          </p:cNvSpPr>
          <p:nvPr>
            <p:ph type="title"/>
          </p:nvPr>
        </p:nvSpPr>
        <p:spPr>
          <a:xfrm>
            <a:off x="777239" y="777240"/>
            <a:ext cx="6168331" cy="2493876"/>
          </a:xfrm>
        </p:spPr>
        <p:txBody>
          <a:bodyPr anchor="b">
            <a:normAutofit/>
          </a:bodyPr>
          <a:lstStyle/>
          <a:p>
            <a:r>
              <a:rPr lang="en-US" sz="4400">
                <a:ea typeface="+mj-lt"/>
                <a:cs typeface="+mj-lt"/>
              </a:rPr>
              <a:t>Word Suggestion</a:t>
            </a:r>
            <a:endParaRPr lang="en-US" sz="4400"/>
          </a:p>
        </p:txBody>
      </p:sp>
      <p:sp>
        <p:nvSpPr>
          <p:cNvPr id="47"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50" name="Oval 49">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61" name="Graphic 60">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40" name="Content Placeholder 39">
            <a:extLst>
              <a:ext uri="{FF2B5EF4-FFF2-40B4-BE49-F238E27FC236}">
                <a16:creationId xmlns:a16="http://schemas.microsoft.com/office/drawing/2014/main" id="{997C6DA8-39FD-FA4E-3F53-D43E751FC6CB}"/>
              </a:ext>
            </a:extLst>
          </p:cNvPr>
          <p:cNvSpPr>
            <a:spLocks noGrp="1"/>
          </p:cNvSpPr>
          <p:nvPr>
            <p:ph idx="1"/>
          </p:nvPr>
        </p:nvSpPr>
        <p:spPr>
          <a:xfrm>
            <a:off x="777239" y="3428999"/>
            <a:ext cx="6168331" cy="2747963"/>
          </a:xfrm>
        </p:spPr>
        <p:txBody>
          <a:bodyPr anchor="t">
            <a:normAutofit lnSpcReduction="10000"/>
          </a:bodyPr>
          <a:lstStyle/>
          <a:p>
            <a:r>
              <a:rPr lang="en-US" sz="1800">
                <a:cs typeface="Calibri"/>
              </a:rPr>
              <a:t>When all the text files are cleaned a dictionary of unique words is created. For obtaining the unique words HashSet is used.</a:t>
            </a:r>
          </a:p>
          <a:p>
            <a:pPr>
              <a:buClr>
                <a:srgbClr val="415275"/>
              </a:buClr>
            </a:pPr>
            <a:r>
              <a:rPr lang="en-US" sz="1800">
                <a:cs typeface="Calibri"/>
              </a:rPr>
              <a:t>A dictionary file is made by using the stemming concept which can be implemented by using Lucene library provided by Java.</a:t>
            </a:r>
          </a:p>
          <a:p>
            <a:pPr>
              <a:buClr>
                <a:srgbClr val="415275"/>
              </a:buClr>
            </a:pPr>
            <a:r>
              <a:rPr lang="en-US" sz="1800">
                <a:cs typeface="Calibri"/>
              </a:rPr>
              <a:t>When the user inputs the word, edit distance algorithm is applied and the nearest word is calculated based on it.</a:t>
            </a:r>
          </a:p>
          <a:p>
            <a:pPr>
              <a:buClr>
                <a:srgbClr val="415275"/>
              </a:buClr>
            </a:pPr>
            <a:r>
              <a:rPr lang="en-US" sz="1800">
                <a:cs typeface="Calibri"/>
              </a:rPr>
              <a:t>Finally, a list of all possible suggestions will be provided to the user.</a:t>
            </a:r>
          </a:p>
        </p:txBody>
      </p:sp>
      <p:pic>
        <p:nvPicPr>
          <p:cNvPr id="3" name="Picture 3" descr="Shape, polygon&#10;&#10;Description automatically generated">
            <a:extLst>
              <a:ext uri="{FF2B5EF4-FFF2-40B4-BE49-F238E27FC236}">
                <a16:creationId xmlns:a16="http://schemas.microsoft.com/office/drawing/2014/main" id="{24713F11-19F1-521D-EF35-8CB08A33FBFC}"/>
              </a:ext>
            </a:extLst>
          </p:cNvPr>
          <p:cNvPicPr>
            <a:picLocks noChangeAspect="1"/>
          </p:cNvPicPr>
          <p:nvPr/>
        </p:nvPicPr>
        <p:blipFill rotWithShape="1">
          <a:blip r:embed="rId6"/>
          <a:srcRect l="1597" r="158" b="-400"/>
          <a:stretch/>
        </p:blipFill>
        <p:spPr>
          <a:xfrm>
            <a:off x="8684143" y="3746973"/>
            <a:ext cx="3498430" cy="2860135"/>
          </a:xfrm>
          <a:prstGeom prst="rect">
            <a:avLst/>
          </a:prstGeom>
        </p:spPr>
      </p:pic>
    </p:spTree>
    <p:extLst>
      <p:ext uri="{BB962C8B-B14F-4D97-AF65-F5344CB8AC3E}">
        <p14:creationId xmlns:p14="http://schemas.microsoft.com/office/powerpoint/2010/main" val="1899440903"/>
      </p:ext>
    </p:extLst>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1A212F"/>
      </a:dk2>
      <a:lt2>
        <a:srgbClr val="F0F3F2"/>
      </a:lt2>
      <a:accent1>
        <a:srgbClr val="E7298F"/>
      </a:accent1>
      <a:accent2>
        <a:srgbClr val="D517CC"/>
      </a:accent2>
      <a:accent3>
        <a:srgbClr val="A129E7"/>
      </a:accent3>
      <a:accent4>
        <a:srgbClr val="4E28D8"/>
      </a:accent4>
      <a:accent5>
        <a:srgbClr val="294FE7"/>
      </a:accent5>
      <a:accent6>
        <a:srgbClr val="178DD5"/>
      </a:accent6>
      <a:hlink>
        <a:srgbClr val="3F44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1002</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Nova</vt:lpstr>
      <vt:lpstr>ConfettiVTI</vt:lpstr>
      <vt:lpstr>Advanced Computing Concepts</vt:lpstr>
      <vt:lpstr>Content</vt:lpstr>
      <vt:lpstr>Duties</vt:lpstr>
      <vt:lpstr>Introduction</vt:lpstr>
      <vt:lpstr>Flow Chart:</vt:lpstr>
      <vt:lpstr>Crawler</vt:lpstr>
      <vt:lpstr>Behind the Crawler</vt:lpstr>
      <vt:lpstr>Html To Text</vt:lpstr>
      <vt:lpstr>Word Suggestion</vt:lpstr>
      <vt:lpstr>URL Finder</vt:lpstr>
      <vt:lpstr>Page Ranking</vt:lpstr>
      <vt:lpstr>Git Standards</vt:lpstr>
      <vt:lpstr>DevOps : CI</vt:lpstr>
      <vt:lpstr>Behind the working of CI</vt:lpstr>
      <vt:lpstr>GitHub Actions</vt:lpstr>
      <vt:lpstr>Continuous Integration Demo</vt:lpstr>
      <vt:lpstr>Docker</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Abhee Baboo Hudani</cp:lastModifiedBy>
  <cp:revision>13</cp:revision>
  <dcterms:created xsi:type="dcterms:W3CDTF">2022-04-07T22:34:55Z</dcterms:created>
  <dcterms:modified xsi:type="dcterms:W3CDTF">2022-04-08T12:36:27Z</dcterms:modified>
</cp:coreProperties>
</file>